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6.xml" ContentType="application/vnd.openxmlformats-officedocument.presentationml.tags+xml"/>
  <Override PartName="/ppt/notesSlides/notesSlide20.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1.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handoutMasterIdLst>
    <p:handoutMasterId r:id="rId37"/>
  </p:handoutMasterIdLst>
  <p:sldIdLst>
    <p:sldId id="329" r:id="rId2"/>
    <p:sldId id="335" r:id="rId3"/>
    <p:sldId id="517" r:id="rId4"/>
    <p:sldId id="555" r:id="rId5"/>
    <p:sldId id="556" r:id="rId6"/>
    <p:sldId id="573" r:id="rId7"/>
    <p:sldId id="559" r:id="rId8"/>
    <p:sldId id="557" r:id="rId9"/>
    <p:sldId id="558" r:id="rId10"/>
    <p:sldId id="560" r:id="rId11"/>
    <p:sldId id="520" r:id="rId12"/>
    <p:sldId id="562" r:id="rId13"/>
    <p:sldId id="563" r:id="rId14"/>
    <p:sldId id="574" r:id="rId15"/>
    <p:sldId id="564" r:id="rId16"/>
    <p:sldId id="575" r:id="rId17"/>
    <p:sldId id="525" r:id="rId18"/>
    <p:sldId id="566" r:id="rId19"/>
    <p:sldId id="383" r:id="rId20"/>
    <p:sldId id="530" r:id="rId21"/>
    <p:sldId id="569" r:id="rId22"/>
    <p:sldId id="532" r:id="rId23"/>
    <p:sldId id="498" r:id="rId24"/>
    <p:sldId id="533" r:id="rId25"/>
    <p:sldId id="539" r:id="rId26"/>
    <p:sldId id="534" r:id="rId27"/>
    <p:sldId id="540" r:id="rId28"/>
    <p:sldId id="535" r:id="rId29"/>
    <p:sldId id="541" r:id="rId30"/>
    <p:sldId id="577" r:id="rId31"/>
    <p:sldId id="576" r:id="rId32"/>
    <p:sldId id="571" r:id="rId33"/>
    <p:sldId id="572" r:id="rId34"/>
    <p:sldId id="473" r:id="rId35"/>
  </p:sldIdLst>
  <p:sldSz cx="12192000" cy="6858000"/>
  <p:notesSz cx="6858000" cy="9144000"/>
  <p:custDataLst>
    <p:tags r:id="rId3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637AA99C-9CDF-45C0-93AE-45E8E5B75093}">
          <p14:sldIdLst>
            <p14:sldId id="329"/>
            <p14:sldId id="335"/>
            <p14:sldId id="517"/>
            <p14:sldId id="555"/>
            <p14:sldId id="556"/>
            <p14:sldId id="573"/>
            <p14:sldId id="559"/>
            <p14:sldId id="557"/>
            <p14:sldId id="558"/>
            <p14:sldId id="560"/>
            <p14:sldId id="520"/>
            <p14:sldId id="562"/>
            <p14:sldId id="563"/>
            <p14:sldId id="574"/>
            <p14:sldId id="564"/>
            <p14:sldId id="575"/>
            <p14:sldId id="525"/>
            <p14:sldId id="566"/>
            <p14:sldId id="383"/>
            <p14:sldId id="530"/>
            <p14:sldId id="569"/>
            <p14:sldId id="532"/>
            <p14:sldId id="498"/>
            <p14:sldId id="533"/>
            <p14:sldId id="539"/>
            <p14:sldId id="534"/>
            <p14:sldId id="540"/>
            <p14:sldId id="535"/>
            <p14:sldId id="541"/>
            <p14:sldId id="577"/>
            <p14:sldId id="576"/>
            <p14:sldId id="571"/>
            <p14:sldId id="572"/>
            <p14:sldId id="473"/>
          </p14:sldIdLst>
        </p14:section>
      </p14:sectionLst>
    </p:ext>
    <p:ext uri="{EFAFB233-063F-42B5-8137-9DF3F51BA10A}">
      <p15:sldGuideLst xmlns:p15="http://schemas.microsoft.com/office/powerpoint/2012/main">
        <p15:guide id="1" orient="horz" pos="2159" userDrawn="1">
          <p15:clr>
            <a:srgbClr val="A4A3A4"/>
          </p15:clr>
        </p15:guide>
        <p15:guide id="2" pos="390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宇晨" initials="王宇晨" lastIdx="1" clrIdx="0"/>
  <p:cmAuthor id="2" name="wang yuchen" initials="wy" lastIdx="1" clrIdx="1"/>
  <p:cmAuthor id="3" name="丁 婧伊" initials="丁" lastIdx="1" clrIdx="2"/>
  <p:cmAuthor id="4" name="Zhicheng" initials="Z" lastIdx="2" clrIdx="3">
    <p:extLst>
      <p:ext uri="{19B8F6BF-5375-455C-9EA6-DF929625EA0E}">
        <p15:presenceInfo xmlns:p15="http://schemas.microsoft.com/office/powerpoint/2012/main" userId="S::zhicheng_li@trendmicro.com::b8c6a5ef-bd69-4778-b8be-4136fcda783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8360"/>
    <a:srgbClr val="C9DBF8"/>
    <a:srgbClr val="FD9B69"/>
    <a:srgbClr val="FF0000"/>
    <a:srgbClr val="459F2D"/>
    <a:srgbClr val="EB7055"/>
    <a:srgbClr val="E6E6E6"/>
    <a:srgbClr val="385723"/>
    <a:srgbClr val="9BAA90"/>
    <a:srgbClr val="C835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66" autoAdjust="0"/>
    <p:restoredTop sz="74108" autoAdjust="0"/>
  </p:normalViewPr>
  <p:slideViewPr>
    <p:cSldViewPr snapToGrid="0" showGuides="1">
      <p:cViewPr varScale="1">
        <p:scale>
          <a:sx n="120" d="100"/>
          <a:sy n="120" d="100"/>
        </p:scale>
        <p:origin x="1590" y="90"/>
      </p:cViewPr>
      <p:guideLst>
        <p:guide orient="horz" pos="2159"/>
        <p:guide pos="3901"/>
      </p:guideLst>
    </p:cSldViewPr>
  </p:slideViewPr>
  <p:notesTextViewPr>
    <p:cViewPr>
      <p:scale>
        <a:sx n="3" d="2"/>
        <a:sy n="3" d="2"/>
      </p:scale>
      <p:origin x="0" y="0"/>
    </p:cViewPr>
  </p:notesTextViewPr>
  <p:notesViewPr>
    <p:cSldViewPr snapToGrid="0">
      <p:cViewPr varScale="1">
        <p:scale>
          <a:sx n="66" d="100"/>
          <a:sy n="66" d="100"/>
        </p:scale>
        <p:origin x="3180" y="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220232264@seu.edu.cn" userId="7039b3de-44eb-4b36-856a-06eff18bf7aa" providerId="ADAL" clId="{0038F6CB-C0FA-4058-823D-29DDDCBB004C}"/>
    <pc:docChg chg="modSld">
      <pc:chgData name="220232264@seu.edu.cn" userId="7039b3de-44eb-4b36-856a-06eff18bf7aa" providerId="ADAL" clId="{0038F6CB-C0FA-4058-823D-29DDDCBB004C}" dt="2024-09-16T14:42:45.031" v="17" actId="20577"/>
      <pc:docMkLst>
        <pc:docMk/>
      </pc:docMkLst>
      <pc:sldChg chg="addSp modSp mod modTransition">
        <pc:chgData name="220232264@seu.edu.cn" userId="7039b3de-44eb-4b36-856a-06eff18bf7aa" providerId="ADAL" clId="{0038F6CB-C0FA-4058-823D-29DDDCBB004C}" dt="2024-09-16T14:42:45.031" v="17" actId="20577"/>
        <pc:sldMkLst>
          <pc:docMk/>
          <pc:sldMk cId="2171034592" sldId="516"/>
        </pc:sldMkLst>
        <pc:spChg chg="add mod">
          <ac:chgData name="220232264@seu.edu.cn" userId="7039b3de-44eb-4b36-856a-06eff18bf7aa" providerId="ADAL" clId="{0038F6CB-C0FA-4058-823D-29DDDCBB004C}" dt="2024-09-16T14:39:37.920" v="3" actId="1076"/>
          <ac:spMkLst>
            <pc:docMk/>
            <pc:sldMk cId="2171034592" sldId="516"/>
            <ac:spMk id="8" creationId="{BB79C409-F481-4DDA-B12C-DA305E18835E}"/>
          </ac:spMkLst>
        </pc:spChg>
        <pc:spChg chg="add mod">
          <ac:chgData name="220232264@seu.edu.cn" userId="7039b3de-44eb-4b36-856a-06eff18bf7aa" providerId="ADAL" clId="{0038F6CB-C0FA-4058-823D-29DDDCBB004C}" dt="2024-09-16T14:39:52.125" v="6" actId="1076"/>
          <ac:spMkLst>
            <pc:docMk/>
            <pc:sldMk cId="2171034592" sldId="516"/>
            <ac:spMk id="9" creationId="{39B57E7F-8463-4883-921E-17E93446A6E0}"/>
          </ac:spMkLst>
        </pc:spChg>
        <pc:spChg chg="add mod">
          <ac:chgData name="220232264@seu.edu.cn" userId="7039b3de-44eb-4b36-856a-06eff18bf7aa" providerId="ADAL" clId="{0038F6CB-C0FA-4058-823D-29DDDCBB004C}" dt="2024-09-16T14:39:40.638" v="4" actId="571"/>
          <ac:spMkLst>
            <pc:docMk/>
            <pc:sldMk cId="2171034592" sldId="516"/>
            <ac:spMk id="10" creationId="{6D3462BA-BAE2-4CA9-B441-B674BD6D4F9A}"/>
          </ac:spMkLst>
        </pc:spChg>
        <pc:spChg chg="add mod">
          <ac:chgData name="220232264@seu.edu.cn" userId="7039b3de-44eb-4b36-856a-06eff18bf7aa" providerId="ADAL" clId="{0038F6CB-C0FA-4058-823D-29DDDCBB004C}" dt="2024-09-16T14:39:47.528" v="5" actId="1076"/>
          <ac:spMkLst>
            <pc:docMk/>
            <pc:sldMk cId="2171034592" sldId="516"/>
            <ac:spMk id="11" creationId="{2831EC95-041C-4F92-A97E-2E3B90C73030}"/>
          </ac:spMkLst>
        </pc:spChg>
        <pc:spChg chg="mod">
          <ac:chgData name="220232264@seu.edu.cn" userId="7039b3de-44eb-4b36-856a-06eff18bf7aa" providerId="ADAL" clId="{0038F6CB-C0FA-4058-823D-29DDDCBB004C}" dt="2024-09-16T14:40:02.708" v="8" actId="14100"/>
          <ac:spMkLst>
            <pc:docMk/>
            <pc:sldMk cId="2171034592" sldId="516"/>
            <ac:spMk id="16" creationId="{1A7F0A51-4730-4D67-89E2-5A35E879A9DF}"/>
          </ac:spMkLst>
        </pc:spChg>
        <pc:spChg chg="mod">
          <ac:chgData name="220232264@seu.edu.cn" userId="7039b3de-44eb-4b36-856a-06eff18bf7aa" providerId="ADAL" clId="{0038F6CB-C0FA-4058-823D-29DDDCBB004C}" dt="2024-09-16T14:42:42.073" v="15" actId="20577"/>
          <ac:spMkLst>
            <pc:docMk/>
            <pc:sldMk cId="2171034592" sldId="516"/>
            <ac:spMk id="17" creationId="{7CA5CE36-8C5F-477B-A468-18A51279AE1E}"/>
          </ac:spMkLst>
        </pc:spChg>
        <pc:spChg chg="mod">
          <ac:chgData name="220232264@seu.edu.cn" userId="7039b3de-44eb-4b36-856a-06eff18bf7aa" providerId="ADAL" clId="{0038F6CB-C0FA-4058-823D-29DDDCBB004C}" dt="2024-09-16T14:42:45.031" v="17" actId="20577"/>
          <ac:spMkLst>
            <pc:docMk/>
            <pc:sldMk cId="2171034592" sldId="516"/>
            <ac:spMk id="20" creationId="{93AD422F-414E-4273-B964-CEB372AA2EAD}"/>
          </ac:spMkLst>
        </pc:spChg>
      </pc:sldChg>
    </pc:docChg>
  </pc:docChgLst>
  <pc:docChgLst>
    <pc:chgData name="东 阚" userId="3599d4e495008c55" providerId="LiveId" clId="{54D04F7E-F4F0-4B46-92B4-8BB4DC4D7919}"/>
    <pc:docChg chg="undo custSel addSld delSld modSld sldOrd modSection">
      <pc:chgData name="东 阚" userId="3599d4e495008c55" providerId="LiveId" clId="{54D04F7E-F4F0-4B46-92B4-8BB4DC4D7919}" dt="2024-04-18T11:30:36.458" v="6503"/>
      <pc:docMkLst>
        <pc:docMk/>
      </pc:docMkLst>
      <pc:sldChg chg="modSp mod modNotesTx">
        <pc:chgData name="东 阚" userId="3599d4e495008c55" providerId="LiveId" clId="{54D04F7E-F4F0-4B46-92B4-8BB4DC4D7919}" dt="2024-04-18T07:23:04.404" v="4572" actId="20577"/>
        <pc:sldMkLst>
          <pc:docMk/>
          <pc:sldMk cId="0" sldId="329"/>
        </pc:sldMkLst>
        <pc:spChg chg="mod">
          <ac:chgData name="东 阚" userId="3599d4e495008c55" providerId="LiveId" clId="{54D04F7E-F4F0-4B46-92B4-8BB4DC4D7919}" dt="2024-04-18T07:22:56.771" v="4565" actId="1076"/>
          <ac:spMkLst>
            <pc:docMk/>
            <pc:sldMk cId="0" sldId="329"/>
            <ac:spMk id="9" creationId="{00000000-0000-0000-0000-000000000000}"/>
          </ac:spMkLst>
        </pc:spChg>
      </pc:sldChg>
      <pc:sldChg chg="ord">
        <pc:chgData name="东 阚" userId="3599d4e495008c55" providerId="LiveId" clId="{54D04F7E-F4F0-4B46-92B4-8BB4DC4D7919}" dt="2024-04-17T16:37:37.310" v="2904"/>
        <pc:sldMkLst>
          <pc:docMk/>
          <pc:sldMk cId="0" sldId="383"/>
        </pc:sldMkLst>
      </pc:sldChg>
      <pc:sldChg chg="addSp modSp mod modNotesTx">
        <pc:chgData name="东 阚" userId="3599d4e495008c55" providerId="LiveId" clId="{54D04F7E-F4F0-4B46-92B4-8BB4DC4D7919}" dt="2024-04-18T07:28:24.333" v="4791" actId="20577"/>
        <pc:sldMkLst>
          <pc:docMk/>
          <pc:sldMk cId="0" sldId="405"/>
        </pc:sldMkLst>
        <pc:spChg chg="mod">
          <ac:chgData name="东 阚" userId="3599d4e495008c55" providerId="LiveId" clId="{54D04F7E-F4F0-4B46-92B4-8BB4DC4D7919}" dt="2024-04-18T07:28:16.820" v="4774" actId="207"/>
          <ac:spMkLst>
            <pc:docMk/>
            <pc:sldMk cId="0" sldId="405"/>
            <ac:spMk id="4" creationId="{733F3CC3-E6EF-4C6D-A783-801766ECE36E}"/>
          </ac:spMkLst>
        </pc:spChg>
        <pc:spChg chg="add mod">
          <ac:chgData name="东 阚" userId="3599d4e495008c55" providerId="LiveId" clId="{54D04F7E-F4F0-4B46-92B4-8BB4DC4D7919}" dt="2024-04-18T07:26:22.545" v="4580" actId="1076"/>
          <ac:spMkLst>
            <pc:docMk/>
            <pc:sldMk cId="0" sldId="405"/>
            <ac:spMk id="8" creationId="{8C0C3850-C5D3-46A3-8178-0AD3E65A3E3D}"/>
          </ac:spMkLst>
        </pc:spChg>
        <pc:spChg chg="add mod">
          <ac:chgData name="东 阚" userId="3599d4e495008c55" providerId="LiveId" clId="{54D04F7E-F4F0-4B46-92B4-8BB4DC4D7919}" dt="2024-04-18T07:26:51.900" v="4614" actId="1076"/>
          <ac:spMkLst>
            <pc:docMk/>
            <pc:sldMk cId="0" sldId="405"/>
            <ac:spMk id="9" creationId="{2D0AE929-67A1-4FA6-AEEF-7B8CCF4B94F8}"/>
          </ac:spMkLst>
        </pc:spChg>
      </pc:sldChg>
      <pc:sldChg chg="del">
        <pc:chgData name="东 阚" userId="3599d4e495008c55" providerId="LiveId" clId="{54D04F7E-F4F0-4B46-92B4-8BB4DC4D7919}" dt="2024-04-17T17:12:49.332" v="3316" actId="47"/>
        <pc:sldMkLst>
          <pc:docMk/>
          <pc:sldMk cId="0" sldId="408"/>
        </pc:sldMkLst>
      </pc:sldChg>
      <pc:sldChg chg="del">
        <pc:chgData name="东 阚" userId="3599d4e495008c55" providerId="LiveId" clId="{54D04F7E-F4F0-4B46-92B4-8BB4DC4D7919}" dt="2024-04-17T17:12:50.465" v="3317" actId="47"/>
        <pc:sldMkLst>
          <pc:docMk/>
          <pc:sldMk cId="0" sldId="409"/>
        </pc:sldMkLst>
      </pc:sldChg>
      <pc:sldChg chg="addSp delSp modSp mod modNotesTx">
        <pc:chgData name="东 阚" userId="3599d4e495008c55" providerId="LiveId" clId="{54D04F7E-F4F0-4B46-92B4-8BB4DC4D7919}" dt="2024-04-18T08:22:28.468" v="5301" actId="20577"/>
        <pc:sldMkLst>
          <pc:docMk/>
          <pc:sldMk cId="0" sldId="418"/>
        </pc:sldMkLst>
        <pc:spChg chg="add mod">
          <ac:chgData name="东 阚" userId="3599d4e495008c55" providerId="LiveId" clId="{54D04F7E-F4F0-4B46-92B4-8BB4DC4D7919}" dt="2024-04-17T08:30:16.370" v="93" actId="20577"/>
          <ac:spMkLst>
            <pc:docMk/>
            <pc:sldMk cId="0" sldId="418"/>
            <ac:spMk id="4" creationId="{8890BD1A-AD05-49F5-9D36-3B9E9782B029}"/>
          </ac:spMkLst>
        </pc:spChg>
        <pc:spChg chg="add del mod">
          <ac:chgData name="东 阚" userId="3599d4e495008c55" providerId="LiveId" clId="{54D04F7E-F4F0-4B46-92B4-8BB4DC4D7919}" dt="2024-04-17T08:26:32.747" v="56" actId="478"/>
          <ac:spMkLst>
            <pc:docMk/>
            <pc:sldMk cId="0" sldId="418"/>
            <ac:spMk id="8" creationId="{169C12FD-B9C9-420F-B43B-A2B0C6ECBF87}"/>
          </ac:spMkLst>
        </pc:spChg>
        <pc:spChg chg="add mod">
          <ac:chgData name="东 阚" userId="3599d4e495008c55" providerId="LiveId" clId="{54D04F7E-F4F0-4B46-92B4-8BB4DC4D7919}" dt="2024-04-17T08:30:58.174" v="101" actId="571"/>
          <ac:spMkLst>
            <pc:docMk/>
            <pc:sldMk cId="0" sldId="418"/>
            <ac:spMk id="20" creationId="{5B61DF33-487D-473F-ADE5-7FDB1910418D}"/>
          </ac:spMkLst>
        </pc:spChg>
        <pc:picChg chg="add mod">
          <ac:chgData name="东 阚" userId="3599d4e495008c55" providerId="LiveId" clId="{54D04F7E-F4F0-4B46-92B4-8BB4DC4D7919}" dt="2024-04-17T08:36:01.744" v="161" actId="1076"/>
          <ac:picMkLst>
            <pc:docMk/>
            <pc:sldMk cId="0" sldId="418"/>
            <ac:picMk id="6" creationId="{C10BD659-5324-4135-94CC-6D89CC8061A2}"/>
          </ac:picMkLst>
        </pc:picChg>
        <pc:picChg chg="add del mod">
          <ac:chgData name="东 阚" userId="3599d4e495008c55" providerId="LiveId" clId="{54D04F7E-F4F0-4B46-92B4-8BB4DC4D7919}" dt="2024-04-17T08:32:42.169" v="123" actId="478"/>
          <ac:picMkLst>
            <pc:docMk/>
            <pc:sldMk cId="0" sldId="418"/>
            <ac:picMk id="13" creationId="{1D0D0F01-DD3B-43DD-BA71-A00EE1B5782A}"/>
          </ac:picMkLst>
        </pc:picChg>
        <pc:picChg chg="add del mod">
          <ac:chgData name="东 阚" userId="3599d4e495008c55" providerId="LiveId" clId="{54D04F7E-F4F0-4B46-92B4-8BB4DC4D7919}" dt="2024-04-17T08:27:26.574" v="67" actId="22"/>
          <ac:picMkLst>
            <pc:docMk/>
            <pc:sldMk cId="0" sldId="418"/>
            <ac:picMk id="15" creationId="{9ED9C683-1584-4472-96E3-1F5DD0BEF89F}"/>
          </ac:picMkLst>
        </pc:picChg>
        <pc:picChg chg="add del mod">
          <ac:chgData name="东 阚" userId="3599d4e495008c55" providerId="LiveId" clId="{54D04F7E-F4F0-4B46-92B4-8BB4DC4D7919}" dt="2024-04-17T08:32:42.602" v="124" actId="478"/>
          <ac:picMkLst>
            <pc:docMk/>
            <pc:sldMk cId="0" sldId="418"/>
            <ac:picMk id="17" creationId="{F232AE62-3321-41B2-A150-61C14B306187}"/>
          </ac:picMkLst>
        </pc:picChg>
        <pc:picChg chg="add del mod">
          <ac:chgData name="东 阚" userId="3599d4e495008c55" providerId="LiveId" clId="{54D04F7E-F4F0-4B46-92B4-8BB4DC4D7919}" dt="2024-04-17T08:30:19.673" v="94" actId="478"/>
          <ac:picMkLst>
            <pc:docMk/>
            <pc:sldMk cId="0" sldId="418"/>
            <ac:picMk id="19" creationId="{0E2C1D7E-B53D-42EA-8D2F-46FE5B81400B}"/>
          </ac:picMkLst>
        </pc:picChg>
        <pc:picChg chg="add mod">
          <ac:chgData name="东 阚" userId="3599d4e495008c55" providerId="LiveId" clId="{54D04F7E-F4F0-4B46-92B4-8BB4DC4D7919}" dt="2024-04-17T08:48:58.153" v="205" actId="1076"/>
          <ac:picMkLst>
            <pc:docMk/>
            <pc:sldMk cId="0" sldId="418"/>
            <ac:picMk id="22" creationId="{E2C48EF0-C484-487B-BA72-A9EE3D6F84C4}"/>
          </ac:picMkLst>
        </pc:picChg>
        <pc:picChg chg="add del mod">
          <ac:chgData name="东 阚" userId="3599d4e495008c55" providerId="LiveId" clId="{54D04F7E-F4F0-4B46-92B4-8BB4DC4D7919}" dt="2024-04-17T08:32:27.208" v="116" actId="478"/>
          <ac:picMkLst>
            <pc:docMk/>
            <pc:sldMk cId="0" sldId="418"/>
            <ac:picMk id="24" creationId="{9A28ECD2-6431-468E-8F8F-F103D3E9E557}"/>
          </ac:picMkLst>
        </pc:picChg>
        <pc:picChg chg="add mod">
          <ac:chgData name="东 阚" userId="3599d4e495008c55" providerId="LiveId" clId="{54D04F7E-F4F0-4B46-92B4-8BB4DC4D7919}" dt="2024-04-17T08:49:11.354" v="211" actId="1035"/>
          <ac:picMkLst>
            <pc:docMk/>
            <pc:sldMk cId="0" sldId="418"/>
            <ac:picMk id="26" creationId="{9DE9E7CD-4CD6-4D65-A1D0-E541DCD09683}"/>
          </ac:picMkLst>
        </pc:picChg>
        <pc:picChg chg="add mod">
          <ac:chgData name="东 阚" userId="3599d4e495008c55" providerId="LiveId" clId="{54D04F7E-F4F0-4B46-92B4-8BB4DC4D7919}" dt="2024-04-17T08:49:16.472" v="227" actId="1035"/>
          <ac:picMkLst>
            <pc:docMk/>
            <pc:sldMk cId="0" sldId="418"/>
            <ac:picMk id="28" creationId="{357F3849-35D9-4AEE-8E74-1BB80B424D7B}"/>
          </ac:picMkLst>
        </pc:picChg>
        <pc:picChg chg="add mod">
          <ac:chgData name="东 阚" userId="3599d4e495008c55" providerId="LiveId" clId="{54D04F7E-F4F0-4B46-92B4-8BB4DC4D7919}" dt="2024-04-17T08:49:19.889" v="240" actId="1035"/>
          <ac:picMkLst>
            <pc:docMk/>
            <pc:sldMk cId="0" sldId="418"/>
            <ac:picMk id="30" creationId="{5B5D90C8-EFE0-4407-B4CA-7A5E3B8AB92E}"/>
          </ac:picMkLst>
        </pc:picChg>
        <pc:picChg chg="add mod">
          <ac:chgData name="东 阚" userId="3599d4e495008c55" providerId="LiveId" clId="{54D04F7E-F4F0-4B46-92B4-8BB4DC4D7919}" dt="2024-04-17T08:49:24.757" v="256" actId="1035"/>
          <ac:picMkLst>
            <pc:docMk/>
            <pc:sldMk cId="0" sldId="418"/>
            <ac:picMk id="32" creationId="{BC825F0C-D80F-436A-A1F8-33E7FAB55250}"/>
          </ac:picMkLst>
        </pc:picChg>
        <pc:cxnChg chg="add del mod">
          <ac:chgData name="东 阚" userId="3599d4e495008c55" providerId="LiveId" clId="{54D04F7E-F4F0-4B46-92B4-8BB4DC4D7919}" dt="2024-04-17T08:26:34.074" v="57" actId="478"/>
          <ac:cxnSpMkLst>
            <pc:docMk/>
            <pc:sldMk cId="0" sldId="418"/>
            <ac:cxnSpMk id="7" creationId="{DDAEA769-6363-4D7A-A1DB-28641CA965C0}"/>
          </ac:cxnSpMkLst>
        </pc:cxnChg>
        <pc:cxnChg chg="add del mod">
          <ac:chgData name="东 阚" userId="3599d4e495008c55" providerId="LiveId" clId="{54D04F7E-F4F0-4B46-92B4-8BB4DC4D7919}" dt="2024-04-17T08:51:33.716" v="304"/>
          <ac:cxnSpMkLst>
            <pc:docMk/>
            <pc:sldMk cId="0" sldId="418"/>
            <ac:cxnSpMk id="33" creationId="{1A181E9A-89D9-4A55-9952-80106EA546B6}"/>
          </ac:cxnSpMkLst>
        </pc:cxnChg>
      </pc:sldChg>
      <pc:sldChg chg="del">
        <pc:chgData name="东 阚" userId="3599d4e495008c55" providerId="LiveId" clId="{54D04F7E-F4F0-4B46-92B4-8BB4DC4D7919}" dt="2024-04-17T17:12:50.883" v="3318" actId="47"/>
        <pc:sldMkLst>
          <pc:docMk/>
          <pc:sldMk cId="0" sldId="441"/>
        </pc:sldMkLst>
      </pc:sldChg>
      <pc:sldChg chg="del">
        <pc:chgData name="东 阚" userId="3599d4e495008c55" providerId="LiveId" clId="{54D04F7E-F4F0-4B46-92B4-8BB4DC4D7919}" dt="2024-04-17T17:12:51.356" v="3319" actId="47"/>
        <pc:sldMkLst>
          <pc:docMk/>
          <pc:sldMk cId="0" sldId="443"/>
        </pc:sldMkLst>
      </pc:sldChg>
      <pc:sldChg chg="del">
        <pc:chgData name="东 阚" userId="3599d4e495008c55" providerId="LiveId" clId="{54D04F7E-F4F0-4B46-92B4-8BB4DC4D7919}" dt="2024-04-17T17:12:51.619" v="3320" actId="47"/>
        <pc:sldMkLst>
          <pc:docMk/>
          <pc:sldMk cId="0" sldId="444"/>
        </pc:sldMkLst>
      </pc:sldChg>
      <pc:sldChg chg="del">
        <pc:chgData name="东 阚" userId="3599d4e495008c55" providerId="LiveId" clId="{54D04F7E-F4F0-4B46-92B4-8BB4DC4D7919}" dt="2024-04-17T17:12:52.335" v="3322" actId="47"/>
        <pc:sldMkLst>
          <pc:docMk/>
          <pc:sldMk cId="0" sldId="445"/>
        </pc:sldMkLst>
      </pc:sldChg>
      <pc:sldChg chg="del">
        <pc:chgData name="东 阚" userId="3599d4e495008c55" providerId="LiveId" clId="{54D04F7E-F4F0-4B46-92B4-8BB4DC4D7919}" dt="2024-04-17T17:12:51.971" v="3321" actId="47"/>
        <pc:sldMkLst>
          <pc:docMk/>
          <pc:sldMk cId="0" sldId="446"/>
        </pc:sldMkLst>
      </pc:sldChg>
      <pc:sldChg chg="del">
        <pc:chgData name="东 阚" userId="3599d4e495008c55" providerId="LiveId" clId="{54D04F7E-F4F0-4B46-92B4-8BB4DC4D7919}" dt="2024-04-17T17:12:52.655" v="3323" actId="47"/>
        <pc:sldMkLst>
          <pc:docMk/>
          <pc:sldMk cId="0" sldId="447"/>
        </pc:sldMkLst>
      </pc:sldChg>
      <pc:sldChg chg="del">
        <pc:chgData name="东 阚" userId="3599d4e495008c55" providerId="LiveId" clId="{54D04F7E-F4F0-4B46-92B4-8BB4DC4D7919}" dt="2024-04-17T17:12:52.920" v="3324" actId="47"/>
        <pc:sldMkLst>
          <pc:docMk/>
          <pc:sldMk cId="0" sldId="448"/>
        </pc:sldMkLst>
      </pc:sldChg>
      <pc:sldChg chg="del">
        <pc:chgData name="东 阚" userId="3599d4e495008c55" providerId="LiveId" clId="{54D04F7E-F4F0-4B46-92B4-8BB4DC4D7919}" dt="2024-04-17T17:12:53.226" v="3325" actId="47"/>
        <pc:sldMkLst>
          <pc:docMk/>
          <pc:sldMk cId="0" sldId="449"/>
        </pc:sldMkLst>
      </pc:sldChg>
      <pc:sldChg chg="del">
        <pc:chgData name="东 阚" userId="3599d4e495008c55" providerId="LiveId" clId="{54D04F7E-F4F0-4B46-92B4-8BB4DC4D7919}" dt="2024-04-17T17:12:53.564" v="3326" actId="47"/>
        <pc:sldMkLst>
          <pc:docMk/>
          <pc:sldMk cId="0" sldId="450"/>
        </pc:sldMkLst>
      </pc:sldChg>
      <pc:sldChg chg="del">
        <pc:chgData name="东 阚" userId="3599d4e495008c55" providerId="LiveId" clId="{54D04F7E-F4F0-4B46-92B4-8BB4DC4D7919}" dt="2024-04-17T17:12:53.886" v="3327" actId="47"/>
        <pc:sldMkLst>
          <pc:docMk/>
          <pc:sldMk cId="0" sldId="451"/>
        </pc:sldMkLst>
      </pc:sldChg>
      <pc:sldChg chg="del">
        <pc:chgData name="东 阚" userId="3599d4e495008c55" providerId="LiveId" clId="{54D04F7E-F4F0-4B46-92B4-8BB4DC4D7919}" dt="2024-04-17T17:12:54.254" v="3328" actId="47"/>
        <pc:sldMkLst>
          <pc:docMk/>
          <pc:sldMk cId="0" sldId="452"/>
        </pc:sldMkLst>
      </pc:sldChg>
      <pc:sldChg chg="del">
        <pc:chgData name="东 阚" userId="3599d4e495008c55" providerId="LiveId" clId="{54D04F7E-F4F0-4B46-92B4-8BB4DC4D7919}" dt="2024-04-17T17:12:54.599" v="3329" actId="47"/>
        <pc:sldMkLst>
          <pc:docMk/>
          <pc:sldMk cId="0" sldId="453"/>
        </pc:sldMkLst>
      </pc:sldChg>
      <pc:sldChg chg="del">
        <pc:chgData name="东 阚" userId="3599d4e495008c55" providerId="LiveId" clId="{54D04F7E-F4F0-4B46-92B4-8BB4DC4D7919}" dt="2024-04-17T17:12:55.324" v="3331" actId="47"/>
        <pc:sldMkLst>
          <pc:docMk/>
          <pc:sldMk cId="0" sldId="454"/>
        </pc:sldMkLst>
      </pc:sldChg>
      <pc:sldChg chg="del">
        <pc:chgData name="东 阚" userId="3599d4e495008c55" providerId="LiveId" clId="{54D04F7E-F4F0-4B46-92B4-8BB4DC4D7919}" dt="2024-04-17T17:12:55.884" v="3332" actId="47"/>
        <pc:sldMkLst>
          <pc:docMk/>
          <pc:sldMk cId="0" sldId="455"/>
        </pc:sldMkLst>
      </pc:sldChg>
      <pc:sldChg chg="del">
        <pc:chgData name="东 阚" userId="3599d4e495008c55" providerId="LiveId" clId="{54D04F7E-F4F0-4B46-92B4-8BB4DC4D7919}" dt="2024-04-17T17:12:54.969" v="3330" actId="47"/>
        <pc:sldMkLst>
          <pc:docMk/>
          <pc:sldMk cId="0" sldId="456"/>
        </pc:sldMkLst>
      </pc:sldChg>
      <pc:sldChg chg="del">
        <pc:chgData name="东 阚" userId="3599d4e495008c55" providerId="LiveId" clId="{54D04F7E-F4F0-4B46-92B4-8BB4DC4D7919}" dt="2024-04-17T17:12:57.819" v="3337" actId="47"/>
        <pc:sldMkLst>
          <pc:docMk/>
          <pc:sldMk cId="0" sldId="457"/>
        </pc:sldMkLst>
      </pc:sldChg>
      <pc:sldChg chg="del">
        <pc:chgData name="东 阚" userId="3599d4e495008c55" providerId="LiveId" clId="{54D04F7E-F4F0-4B46-92B4-8BB4DC4D7919}" dt="2024-04-17T17:12:56.265" v="3333" actId="47"/>
        <pc:sldMkLst>
          <pc:docMk/>
          <pc:sldMk cId="0" sldId="458"/>
        </pc:sldMkLst>
      </pc:sldChg>
      <pc:sldChg chg="del">
        <pc:chgData name="东 阚" userId="3599d4e495008c55" providerId="LiveId" clId="{54D04F7E-F4F0-4B46-92B4-8BB4DC4D7919}" dt="2024-04-17T17:12:56.663" v="3334" actId="47"/>
        <pc:sldMkLst>
          <pc:docMk/>
          <pc:sldMk cId="0" sldId="459"/>
        </pc:sldMkLst>
      </pc:sldChg>
      <pc:sldChg chg="del">
        <pc:chgData name="东 阚" userId="3599d4e495008c55" providerId="LiveId" clId="{54D04F7E-F4F0-4B46-92B4-8BB4DC4D7919}" dt="2024-04-17T17:12:57.001" v="3335" actId="47"/>
        <pc:sldMkLst>
          <pc:docMk/>
          <pc:sldMk cId="0" sldId="460"/>
        </pc:sldMkLst>
      </pc:sldChg>
      <pc:sldChg chg="del">
        <pc:chgData name="东 阚" userId="3599d4e495008c55" providerId="LiveId" clId="{54D04F7E-F4F0-4B46-92B4-8BB4DC4D7919}" dt="2024-04-17T17:12:57.357" v="3336" actId="47"/>
        <pc:sldMkLst>
          <pc:docMk/>
          <pc:sldMk cId="0" sldId="462"/>
        </pc:sldMkLst>
      </pc:sldChg>
      <pc:sldChg chg="del">
        <pc:chgData name="东 阚" userId="3599d4e495008c55" providerId="LiveId" clId="{54D04F7E-F4F0-4B46-92B4-8BB4DC4D7919}" dt="2024-04-17T17:12:58.284" v="3338" actId="47"/>
        <pc:sldMkLst>
          <pc:docMk/>
          <pc:sldMk cId="0" sldId="463"/>
        </pc:sldMkLst>
      </pc:sldChg>
      <pc:sldChg chg="addSp delSp modSp mod ord">
        <pc:chgData name="东 阚" userId="3599d4e495008c55" providerId="LiveId" clId="{54D04F7E-F4F0-4B46-92B4-8BB4DC4D7919}" dt="2024-04-17T17:05:49.884" v="3149" actId="14100"/>
        <pc:sldMkLst>
          <pc:docMk/>
          <pc:sldMk cId="0" sldId="464"/>
        </pc:sldMkLst>
        <pc:spChg chg="mod">
          <ac:chgData name="东 阚" userId="3599d4e495008c55" providerId="LiveId" clId="{54D04F7E-F4F0-4B46-92B4-8BB4DC4D7919}" dt="2024-04-17T16:40:17.707" v="2941"/>
          <ac:spMkLst>
            <pc:docMk/>
            <pc:sldMk cId="0" sldId="464"/>
            <ac:spMk id="3" creationId="{00000000-0000-0000-0000-000000000000}"/>
          </ac:spMkLst>
        </pc:spChg>
        <pc:spChg chg="del mod">
          <ac:chgData name="东 阚" userId="3599d4e495008c55" providerId="LiveId" clId="{54D04F7E-F4F0-4B46-92B4-8BB4DC4D7919}" dt="2024-04-17T16:40:28.720" v="2945" actId="478"/>
          <ac:spMkLst>
            <pc:docMk/>
            <pc:sldMk cId="0" sldId="464"/>
            <ac:spMk id="4" creationId="{00000000-0000-0000-0000-000000000000}"/>
          </ac:spMkLst>
        </pc:spChg>
        <pc:spChg chg="del">
          <ac:chgData name="东 阚" userId="3599d4e495008c55" providerId="LiveId" clId="{54D04F7E-F4F0-4B46-92B4-8BB4DC4D7919}" dt="2024-04-17T16:40:25.766" v="2942" actId="478"/>
          <ac:spMkLst>
            <pc:docMk/>
            <pc:sldMk cId="0" sldId="464"/>
            <ac:spMk id="6" creationId="{00000000-0000-0000-0000-000000000000}"/>
          </ac:spMkLst>
        </pc:spChg>
        <pc:spChg chg="add mod">
          <ac:chgData name="东 阚" userId="3599d4e495008c55" providerId="LiveId" clId="{54D04F7E-F4F0-4B46-92B4-8BB4DC4D7919}" dt="2024-04-17T17:05:49.884" v="3149" actId="14100"/>
          <ac:spMkLst>
            <pc:docMk/>
            <pc:sldMk cId="0" sldId="464"/>
            <ac:spMk id="12" creationId="{1DF8C4C2-F93B-45C7-B6DA-6740F7169D0E}"/>
          </ac:spMkLst>
        </pc:spChg>
        <pc:grpChg chg="del">
          <ac:chgData name="东 阚" userId="3599d4e495008c55" providerId="LiveId" clId="{54D04F7E-F4F0-4B46-92B4-8BB4DC4D7919}" dt="2024-04-17T16:40:25.766" v="2942" actId="478"/>
          <ac:grpSpMkLst>
            <pc:docMk/>
            <pc:sldMk cId="0" sldId="464"/>
            <ac:grpSpMk id="5" creationId="{00000000-0000-0000-0000-000000000000}"/>
          </ac:grpSpMkLst>
        </pc:grpChg>
        <pc:picChg chg="del">
          <ac:chgData name="东 阚" userId="3599d4e495008c55" providerId="LiveId" clId="{54D04F7E-F4F0-4B46-92B4-8BB4DC4D7919}" dt="2024-04-17T16:40:27.343" v="2944" actId="478"/>
          <ac:picMkLst>
            <pc:docMk/>
            <pc:sldMk cId="0" sldId="464"/>
            <ac:picMk id="7" creationId="{00000000-0000-0000-0000-000000000000}"/>
          </ac:picMkLst>
        </pc:picChg>
        <pc:picChg chg="del">
          <ac:chgData name="东 阚" userId="3599d4e495008c55" providerId="LiveId" clId="{54D04F7E-F4F0-4B46-92B4-8BB4DC4D7919}" dt="2024-04-17T16:40:29.139" v="2946" actId="478"/>
          <ac:picMkLst>
            <pc:docMk/>
            <pc:sldMk cId="0" sldId="464"/>
            <ac:picMk id="13" creationId="{00000000-0000-0000-0000-000000000000}"/>
          </ac:picMkLst>
        </pc:picChg>
      </pc:sldChg>
      <pc:sldChg chg="del">
        <pc:chgData name="东 阚" userId="3599d4e495008c55" providerId="LiveId" clId="{54D04F7E-F4F0-4B46-92B4-8BB4DC4D7919}" dt="2024-04-18T02:32:32.475" v="3771" actId="47"/>
        <pc:sldMkLst>
          <pc:docMk/>
          <pc:sldMk cId="0" sldId="465"/>
        </pc:sldMkLst>
      </pc:sldChg>
      <pc:sldChg chg="del">
        <pc:chgData name="东 阚" userId="3599d4e495008c55" providerId="LiveId" clId="{54D04F7E-F4F0-4B46-92B4-8BB4DC4D7919}" dt="2024-04-17T17:13:05.037" v="3340" actId="47"/>
        <pc:sldMkLst>
          <pc:docMk/>
          <pc:sldMk cId="0" sldId="466"/>
        </pc:sldMkLst>
      </pc:sldChg>
      <pc:sldChg chg="del">
        <pc:chgData name="东 阚" userId="3599d4e495008c55" providerId="LiveId" clId="{54D04F7E-F4F0-4B46-92B4-8BB4DC4D7919}" dt="2024-04-17T17:13:05.780" v="3341" actId="47"/>
        <pc:sldMkLst>
          <pc:docMk/>
          <pc:sldMk cId="0" sldId="467"/>
        </pc:sldMkLst>
      </pc:sldChg>
      <pc:sldChg chg="del">
        <pc:chgData name="东 阚" userId="3599d4e495008c55" providerId="LiveId" clId="{54D04F7E-F4F0-4B46-92B4-8BB4DC4D7919}" dt="2024-04-17T17:13:07.044" v="3342" actId="47"/>
        <pc:sldMkLst>
          <pc:docMk/>
          <pc:sldMk cId="0" sldId="468"/>
        </pc:sldMkLst>
      </pc:sldChg>
      <pc:sldChg chg="del">
        <pc:chgData name="东 阚" userId="3599d4e495008c55" providerId="LiveId" clId="{54D04F7E-F4F0-4B46-92B4-8BB4DC4D7919}" dt="2024-04-17T17:13:09.080" v="3343" actId="47"/>
        <pc:sldMkLst>
          <pc:docMk/>
          <pc:sldMk cId="0" sldId="469"/>
        </pc:sldMkLst>
      </pc:sldChg>
      <pc:sldChg chg="del">
        <pc:chgData name="东 阚" userId="3599d4e495008c55" providerId="LiveId" clId="{54D04F7E-F4F0-4B46-92B4-8BB4DC4D7919}" dt="2024-04-17T17:13:03.823" v="3339" actId="47"/>
        <pc:sldMkLst>
          <pc:docMk/>
          <pc:sldMk cId="0" sldId="470"/>
        </pc:sldMkLst>
      </pc:sldChg>
      <pc:sldChg chg="delSp modSp mod ord">
        <pc:chgData name="东 阚" userId="3599d4e495008c55" providerId="LiveId" clId="{54D04F7E-F4F0-4B46-92B4-8BB4DC4D7919}" dt="2024-04-18T09:05:35.556" v="6365" actId="20577"/>
        <pc:sldMkLst>
          <pc:docMk/>
          <pc:sldMk cId="0" sldId="471"/>
        </pc:sldMkLst>
        <pc:spChg chg="mod">
          <ac:chgData name="东 阚" userId="3599d4e495008c55" providerId="LiveId" clId="{54D04F7E-F4F0-4B46-92B4-8BB4DC4D7919}" dt="2024-04-18T02:23:19.829" v="3614"/>
          <ac:spMkLst>
            <pc:docMk/>
            <pc:sldMk cId="0" sldId="471"/>
            <ac:spMk id="3" creationId="{00000000-0000-0000-0000-000000000000}"/>
          </ac:spMkLst>
        </pc:spChg>
        <pc:spChg chg="mod">
          <ac:chgData name="东 阚" userId="3599d4e495008c55" providerId="LiveId" clId="{54D04F7E-F4F0-4B46-92B4-8BB4DC4D7919}" dt="2024-04-18T09:01:29.118" v="6284" actId="14100"/>
          <ac:spMkLst>
            <pc:docMk/>
            <pc:sldMk cId="0" sldId="471"/>
            <ac:spMk id="4" creationId="{00000000-0000-0000-0000-000000000000}"/>
          </ac:spMkLst>
        </pc:spChg>
        <pc:spChg chg="mod">
          <ac:chgData name="东 阚" userId="3599d4e495008c55" providerId="LiveId" clId="{54D04F7E-F4F0-4B46-92B4-8BB4DC4D7919}" dt="2024-04-18T09:01:32.971" v="6285" actId="14100"/>
          <ac:spMkLst>
            <pc:docMk/>
            <pc:sldMk cId="0" sldId="471"/>
            <ac:spMk id="5" creationId="{00000000-0000-0000-0000-000000000000}"/>
          </ac:spMkLst>
        </pc:spChg>
        <pc:spChg chg="del">
          <ac:chgData name="东 阚" userId="3599d4e495008c55" providerId="LiveId" clId="{54D04F7E-F4F0-4B46-92B4-8BB4DC4D7919}" dt="2024-04-18T02:17:59.677" v="3552" actId="478"/>
          <ac:spMkLst>
            <pc:docMk/>
            <pc:sldMk cId="0" sldId="471"/>
            <ac:spMk id="8" creationId="{00000000-0000-0000-0000-000000000000}"/>
          </ac:spMkLst>
        </pc:spChg>
        <pc:spChg chg="del">
          <ac:chgData name="东 阚" userId="3599d4e495008c55" providerId="LiveId" clId="{54D04F7E-F4F0-4B46-92B4-8BB4DC4D7919}" dt="2024-04-18T02:17:59.677" v="3552" actId="478"/>
          <ac:spMkLst>
            <pc:docMk/>
            <pc:sldMk cId="0" sldId="471"/>
            <ac:spMk id="9" creationId="{00000000-0000-0000-0000-000000000000}"/>
          </ac:spMkLst>
        </pc:spChg>
        <pc:spChg chg="del">
          <ac:chgData name="东 阚" userId="3599d4e495008c55" providerId="LiveId" clId="{54D04F7E-F4F0-4B46-92B4-8BB4DC4D7919}" dt="2024-04-18T02:17:59.677" v="3552" actId="478"/>
          <ac:spMkLst>
            <pc:docMk/>
            <pc:sldMk cId="0" sldId="471"/>
            <ac:spMk id="12" creationId="{00000000-0000-0000-0000-000000000000}"/>
          </ac:spMkLst>
        </pc:spChg>
        <pc:spChg chg="del">
          <ac:chgData name="东 阚" userId="3599d4e495008c55" providerId="LiveId" clId="{54D04F7E-F4F0-4B46-92B4-8BB4DC4D7919}" dt="2024-04-18T02:17:59.677" v="3552" actId="478"/>
          <ac:spMkLst>
            <pc:docMk/>
            <pc:sldMk cId="0" sldId="471"/>
            <ac:spMk id="13" creationId="{00000000-0000-0000-0000-000000000000}"/>
          </ac:spMkLst>
        </pc:spChg>
        <pc:spChg chg="mod ord">
          <ac:chgData name="东 阚" userId="3599d4e495008c55" providerId="LiveId" clId="{54D04F7E-F4F0-4B46-92B4-8BB4DC4D7919}" dt="2024-04-18T09:01:25.512" v="6282" actId="14100"/>
          <ac:spMkLst>
            <pc:docMk/>
            <pc:sldMk cId="0" sldId="471"/>
            <ac:spMk id="21" creationId="{00000000-0000-0000-0000-000000000000}"/>
          </ac:spMkLst>
        </pc:spChg>
        <pc:spChg chg="mod ord">
          <ac:chgData name="东 阚" userId="3599d4e495008c55" providerId="LiveId" clId="{54D04F7E-F4F0-4B46-92B4-8BB4DC4D7919}" dt="2024-04-18T09:01:56.870" v="6315"/>
          <ac:spMkLst>
            <pc:docMk/>
            <pc:sldMk cId="0" sldId="471"/>
            <ac:spMk id="22" creationId="{00000000-0000-0000-0000-000000000000}"/>
          </ac:spMkLst>
        </pc:spChg>
        <pc:spChg chg="mod ord">
          <ac:chgData name="东 阚" userId="3599d4e495008c55" providerId="LiveId" clId="{54D04F7E-F4F0-4B46-92B4-8BB4DC4D7919}" dt="2024-04-18T09:02:09.430" v="6320" actId="14100"/>
          <ac:spMkLst>
            <pc:docMk/>
            <pc:sldMk cId="0" sldId="471"/>
            <ac:spMk id="23" creationId="{00000000-0000-0000-0000-000000000000}"/>
          </ac:spMkLst>
        </pc:spChg>
        <pc:spChg chg="mod ord">
          <ac:chgData name="东 阚" userId="3599d4e495008c55" providerId="LiveId" clId="{54D04F7E-F4F0-4B46-92B4-8BB4DC4D7919}" dt="2024-04-18T09:03:22.630" v="6341" actId="20577"/>
          <ac:spMkLst>
            <pc:docMk/>
            <pc:sldMk cId="0" sldId="471"/>
            <ac:spMk id="24" creationId="{00000000-0000-0000-0000-000000000000}"/>
          </ac:spMkLst>
        </pc:spChg>
        <pc:spChg chg="mod ord">
          <ac:chgData name="东 阚" userId="3599d4e495008c55" providerId="LiveId" clId="{54D04F7E-F4F0-4B46-92B4-8BB4DC4D7919}" dt="2024-04-18T09:02:13.578" v="6322" actId="14100"/>
          <ac:spMkLst>
            <pc:docMk/>
            <pc:sldMk cId="0" sldId="471"/>
            <ac:spMk id="25" creationId="{00000000-0000-0000-0000-000000000000}"/>
          </ac:spMkLst>
        </pc:spChg>
        <pc:spChg chg="mod ord">
          <ac:chgData name="东 阚" userId="3599d4e495008c55" providerId="LiveId" clId="{54D04F7E-F4F0-4B46-92B4-8BB4DC4D7919}" dt="2024-04-18T09:05:14.654" v="6362" actId="20577"/>
          <ac:spMkLst>
            <pc:docMk/>
            <pc:sldMk cId="0" sldId="471"/>
            <ac:spMk id="26" creationId="{00000000-0000-0000-0000-000000000000}"/>
          </ac:spMkLst>
        </pc:spChg>
        <pc:spChg chg="mod ord">
          <ac:chgData name="东 阚" userId="3599d4e495008c55" providerId="LiveId" clId="{54D04F7E-F4F0-4B46-92B4-8BB4DC4D7919}" dt="2024-04-18T09:02:19.321" v="6324" actId="14100"/>
          <ac:spMkLst>
            <pc:docMk/>
            <pc:sldMk cId="0" sldId="471"/>
            <ac:spMk id="27" creationId="{00000000-0000-0000-0000-000000000000}"/>
          </ac:spMkLst>
        </pc:spChg>
        <pc:spChg chg="mod ord">
          <ac:chgData name="东 阚" userId="3599d4e495008c55" providerId="LiveId" clId="{54D04F7E-F4F0-4B46-92B4-8BB4DC4D7919}" dt="2024-04-18T09:05:35.556" v="6365" actId="20577"/>
          <ac:spMkLst>
            <pc:docMk/>
            <pc:sldMk cId="0" sldId="471"/>
            <ac:spMk id="28" creationId="{00000000-0000-0000-0000-000000000000}"/>
          </ac:spMkLst>
        </pc:spChg>
        <pc:spChg chg="mod ord">
          <ac:chgData name="东 阚" userId="3599d4e495008c55" providerId="LiveId" clId="{54D04F7E-F4F0-4B46-92B4-8BB4DC4D7919}" dt="2024-04-18T09:02:01.405" v="6317" actId="14100"/>
          <ac:spMkLst>
            <pc:docMk/>
            <pc:sldMk cId="0" sldId="471"/>
            <ac:spMk id="31" creationId="{00000000-0000-0000-0000-000000000000}"/>
          </ac:spMkLst>
        </pc:spChg>
        <pc:spChg chg="mod ord">
          <ac:chgData name="东 阚" userId="3599d4e495008c55" providerId="LiveId" clId="{54D04F7E-F4F0-4B46-92B4-8BB4DC4D7919}" dt="2024-04-18T09:02:53.461" v="6334" actId="20577"/>
          <ac:spMkLst>
            <pc:docMk/>
            <pc:sldMk cId="0" sldId="471"/>
            <ac:spMk id="32" creationId="{00000000-0000-0000-0000-000000000000}"/>
          </ac:spMkLst>
        </pc:spChg>
        <pc:spChg chg="mod">
          <ac:chgData name="东 阚" userId="3599d4e495008c55" providerId="LiveId" clId="{54D04F7E-F4F0-4B46-92B4-8BB4DC4D7919}" dt="2024-04-18T02:19:43.741" v="3553" actId="1076"/>
          <ac:spMkLst>
            <pc:docMk/>
            <pc:sldMk cId="0" sldId="471"/>
            <ac:spMk id="38" creationId="{00000000-0000-0000-0000-000000000000}"/>
          </ac:spMkLst>
        </pc:spChg>
        <pc:spChg chg="mod">
          <ac:chgData name="东 阚" userId="3599d4e495008c55" providerId="LiveId" clId="{54D04F7E-F4F0-4B46-92B4-8BB4DC4D7919}" dt="2024-04-18T02:19:43.741" v="3553" actId="1076"/>
          <ac:spMkLst>
            <pc:docMk/>
            <pc:sldMk cId="0" sldId="471"/>
            <ac:spMk id="39" creationId="{00000000-0000-0000-0000-000000000000}"/>
          </ac:spMkLst>
        </pc:spChg>
        <pc:spChg chg="mod ord">
          <ac:chgData name="东 阚" userId="3599d4e495008c55" providerId="LiveId" clId="{54D04F7E-F4F0-4B46-92B4-8BB4DC4D7919}" dt="2024-04-18T02:21:08.027" v="3588" actId="167"/>
          <ac:spMkLst>
            <pc:docMk/>
            <pc:sldMk cId="0" sldId="471"/>
            <ac:spMk id="40" creationId="{00000000-0000-0000-0000-000000000000}"/>
          </ac:spMkLst>
        </pc:spChg>
        <pc:spChg chg="mod ord">
          <ac:chgData name="东 阚" userId="3599d4e495008c55" providerId="LiveId" clId="{54D04F7E-F4F0-4B46-92B4-8BB4DC4D7919}" dt="2024-04-18T02:20:09.328" v="3554" actId="167"/>
          <ac:spMkLst>
            <pc:docMk/>
            <pc:sldMk cId="0" sldId="471"/>
            <ac:spMk id="41" creationId="{00000000-0000-0000-0000-000000000000}"/>
          </ac:spMkLst>
        </pc:spChg>
        <pc:spChg chg="mod ord">
          <ac:chgData name="东 阚" userId="3599d4e495008c55" providerId="LiveId" clId="{54D04F7E-F4F0-4B46-92B4-8BB4DC4D7919}" dt="2024-04-18T02:21:08.027" v="3588" actId="167"/>
          <ac:spMkLst>
            <pc:docMk/>
            <pc:sldMk cId="0" sldId="471"/>
            <ac:spMk id="44" creationId="{00000000-0000-0000-0000-000000000000}"/>
          </ac:spMkLst>
        </pc:spChg>
        <pc:spChg chg="mod ord">
          <ac:chgData name="东 阚" userId="3599d4e495008c55" providerId="LiveId" clId="{54D04F7E-F4F0-4B46-92B4-8BB4DC4D7919}" dt="2024-04-18T02:20:28.958" v="3558" actId="167"/>
          <ac:spMkLst>
            <pc:docMk/>
            <pc:sldMk cId="0" sldId="471"/>
            <ac:spMk id="45" creationId="{00000000-0000-0000-0000-000000000000}"/>
          </ac:spMkLst>
        </pc:spChg>
        <pc:spChg chg="mod ord">
          <ac:chgData name="东 阚" userId="3599d4e495008c55" providerId="LiveId" clId="{54D04F7E-F4F0-4B46-92B4-8BB4DC4D7919}" dt="2024-04-18T02:22:24.676" v="3608" actId="167"/>
          <ac:spMkLst>
            <pc:docMk/>
            <pc:sldMk cId="0" sldId="471"/>
            <ac:spMk id="46" creationId="{00000000-0000-0000-0000-000000000000}"/>
          </ac:spMkLst>
        </pc:spChg>
        <pc:spChg chg="mod ord">
          <ac:chgData name="东 阚" userId="3599d4e495008c55" providerId="LiveId" clId="{54D04F7E-F4F0-4B46-92B4-8BB4DC4D7919}" dt="2024-04-18T02:21:13.033" v="3589" actId="167"/>
          <ac:spMkLst>
            <pc:docMk/>
            <pc:sldMk cId="0" sldId="471"/>
            <ac:spMk id="47" creationId="{00000000-0000-0000-0000-000000000000}"/>
          </ac:spMkLst>
        </pc:spChg>
        <pc:spChg chg="mod ord">
          <ac:chgData name="东 阚" userId="3599d4e495008c55" providerId="LiveId" clId="{54D04F7E-F4F0-4B46-92B4-8BB4DC4D7919}" dt="2024-04-18T02:22:24.676" v="3608" actId="167"/>
          <ac:spMkLst>
            <pc:docMk/>
            <pc:sldMk cId="0" sldId="471"/>
            <ac:spMk id="48" creationId="{00000000-0000-0000-0000-000000000000}"/>
          </ac:spMkLst>
        </pc:spChg>
        <pc:spChg chg="mod ord">
          <ac:chgData name="东 阚" userId="3599d4e495008c55" providerId="LiveId" clId="{54D04F7E-F4F0-4B46-92B4-8BB4DC4D7919}" dt="2024-04-18T02:21:15.716" v="3590" actId="167"/>
          <ac:spMkLst>
            <pc:docMk/>
            <pc:sldMk cId="0" sldId="471"/>
            <ac:spMk id="49" creationId="{00000000-0000-0000-0000-000000000000}"/>
          </ac:spMkLst>
        </pc:spChg>
        <pc:spChg chg="mod ord">
          <ac:chgData name="东 阚" userId="3599d4e495008c55" providerId="LiveId" clId="{54D04F7E-F4F0-4B46-92B4-8BB4DC4D7919}" dt="2024-04-18T02:22:24.676" v="3608" actId="167"/>
          <ac:spMkLst>
            <pc:docMk/>
            <pc:sldMk cId="0" sldId="471"/>
            <ac:spMk id="50" creationId="{00000000-0000-0000-0000-000000000000}"/>
          </ac:spMkLst>
        </pc:spChg>
        <pc:spChg chg="mod ord">
          <ac:chgData name="东 阚" userId="3599d4e495008c55" providerId="LiveId" clId="{54D04F7E-F4F0-4B46-92B4-8BB4DC4D7919}" dt="2024-04-18T02:21:19.007" v="3591" actId="167"/>
          <ac:spMkLst>
            <pc:docMk/>
            <pc:sldMk cId="0" sldId="471"/>
            <ac:spMk id="51" creationId="{00000000-0000-0000-0000-000000000000}"/>
          </ac:spMkLst>
        </pc:spChg>
      </pc:sldChg>
      <pc:sldChg chg="addSp delSp modSp mod">
        <pc:chgData name="东 阚" userId="3599d4e495008c55" providerId="LiveId" clId="{54D04F7E-F4F0-4B46-92B4-8BB4DC4D7919}" dt="2024-04-18T11:30:36.458" v="6503"/>
        <pc:sldMkLst>
          <pc:docMk/>
          <pc:sldMk cId="0" sldId="472"/>
        </pc:sldMkLst>
        <pc:spChg chg="mod">
          <ac:chgData name="东 阚" userId="3599d4e495008c55" providerId="LiveId" clId="{54D04F7E-F4F0-4B46-92B4-8BB4DC4D7919}" dt="2024-04-17T17:13:34.087" v="3344"/>
          <ac:spMkLst>
            <pc:docMk/>
            <pc:sldMk cId="0" sldId="472"/>
            <ac:spMk id="3" creationId="{00000000-0000-0000-0000-000000000000}"/>
          </ac:spMkLst>
        </pc:spChg>
        <pc:spChg chg="del">
          <ac:chgData name="东 阚" userId="3599d4e495008c55" providerId="LiveId" clId="{54D04F7E-F4F0-4B46-92B4-8BB4DC4D7919}" dt="2024-04-18T02:32:38.289" v="3772" actId="478"/>
          <ac:spMkLst>
            <pc:docMk/>
            <pc:sldMk cId="0" sldId="472"/>
            <ac:spMk id="4" creationId="{00000000-0000-0000-0000-000000000000}"/>
          </ac:spMkLst>
        </pc:spChg>
        <pc:spChg chg="add del mod">
          <ac:chgData name="东 阚" userId="3599d4e495008c55" providerId="LiveId" clId="{54D04F7E-F4F0-4B46-92B4-8BB4DC4D7919}" dt="2024-04-18T07:07:29.526" v="4139" actId="478"/>
          <ac:spMkLst>
            <pc:docMk/>
            <pc:sldMk cId="0" sldId="472"/>
            <ac:spMk id="5" creationId="{CEB3DBB5-8436-4D99-8EE5-06FDE1F93B2F}"/>
          </ac:spMkLst>
        </pc:spChg>
        <pc:spChg chg="add del mod">
          <ac:chgData name="东 阚" userId="3599d4e495008c55" providerId="LiveId" clId="{54D04F7E-F4F0-4B46-92B4-8BB4DC4D7919}" dt="2024-04-18T07:07:29.062" v="4138" actId="478"/>
          <ac:spMkLst>
            <pc:docMk/>
            <pc:sldMk cId="0" sldId="472"/>
            <ac:spMk id="6" creationId="{B0BFBDD7-3A3E-419D-9BA9-1BF0F15394CF}"/>
          </ac:spMkLst>
        </pc:spChg>
        <pc:spChg chg="del">
          <ac:chgData name="东 阚" userId="3599d4e495008c55" providerId="LiveId" clId="{54D04F7E-F4F0-4B46-92B4-8BB4DC4D7919}" dt="2024-04-18T02:32:38.289" v="3772" actId="478"/>
          <ac:spMkLst>
            <pc:docMk/>
            <pc:sldMk cId="0" sldId="472"/>
            <ac:spMk id="7" creationId="{00000000-0000-0000-0000-000000000000}"/>
          </ac:spMkLst>
        </pc:spChg>
        <pc:spChg chg="add del mod">
          <ac:chgData name="东 阚" userId="3599d4e495008c55" providerId="LiveId" clId="{54D04F7E-F4F0-4B46-92B4-8BB4DC4D7919}" dt="2024-04-18T07:07:29.062" v="4138" actId="478"/>
          <ac:spMkLst>
            <pc:docMk/>
            <pc:sldMk cId="0" sldId="472"/>
            <ac:spMk id="7" creationId="{8FDB06D2-7FD5-4EC9-A84E-6EF2D4FF9A07}"/>
          </ac:spMkLst>
        </pc:spChg>
        <pc:spChg chg="del">
          <ac:chgData name="东 阚" userId="3599d4e495008c55" providerId="LiveId" clId="{54D04F7E-F4F0-4B46-92B4-8BB4DC4D7919}" dt="2024-04-18T02:32:38.289" v="3772" actId="478"/>
          <ac:spMkLst>
            <pc:docMk/>
            <pc:sldMk cId="0" sldId="472"/>
            <ac:spMk id="8" creationId="{00000000-0000-0000-0000-000000000000}"/>
          </ac:spMkLst>
        </pc:spChg>
        <pc:spChg chg="add del mod">
          <ac:chgData name="东 阚" userId="3599d4e495008c55" providerId="LiveId" clId="{54D04F7E-F4F0-4B46-92B4-8BB4DC4D7919}" dt="2024-04-18T07:07:29.062" v="4138" actId="478"/>
          <ac:spMkLst>
            <pc:docMk/>
            <pc:sldMk cId="0" sldId="472"/>
            <ac:spMk id="8" creationId="{71B4CDD9-63A6-4542-B037-A4F0BCC56915}"/>
          </ac:spMkLst>
        </pc:spChg>
        <pc:spChg chg="del">
          <ac:chgData name="东 阚" userId="3599d4e495008c55" providerId="LiveId" clId="{54D04F7E-F4F0-4B46-92B4-8BB4DC4D7919}" dt="2024-04-18T02:32:38.289" v="3772" actId="478"/>
          <ac:spMkLst>
            <pc:docMk/>
            <pc:sldMk cId="0" sldId="472"/>
            <ac:spMk id="9" creationId="{00000000-0000-0000-0000-000000000000}"/>
          </ac:spMkLst>
        </pc:spChg>
        <pc:spChg chg="add del mod">
          <ac:chgData name="东 阚" userId="3599d4e495008c55" providerId="LiveId" clId="{54D04F7E-F4F0-4B46-92B4-8BB4DC4D7919}" dt="2024-04-18T07:07:29.062" v="4138" actId="478"/>
          <ac:spMkLst>
            <pc:docMk/>
            <pc:sldMk cId="0" sldId="472"/>
            <ac:spMk id="9" creationId="{C6178AD8-5397-4E85-AA58-447BDDA123A5}"/>
          </ac:spMkLst>
        </pc:spChg>
        <pc:spChg chg="add del mod">
          <ac:chgData name="东 阚" userId="3599d4e495008c55" providerId="LiveId" clId="{54D04F7E-F4F0-4B46-92B4-8BB4DC4D7919}" dt="2024-04-18T07:07:29.062" v="4138" actId="478"/>
          <ac:spMkLst>
            <pc:docMk/>
            <pc:sldMk cId="0" sldId="472"/>
            <ac:spMk id="10" creationId="{62B25FA8-742F-407E-A301-E6842C7DE2E7}"/>
          </ac:spMkLst>
        </pc:spChg>
        <pc:spChg chg="add mod">
          <ac:chgData name="东 阚" userId="3599d4e495008c55" providerId="LiveId" clId="{54D04F7E-F4F0-4B46-92B4-8BB4DC4D7919}" dt="2024-04-18T11:30:36.458" v="6503"/>
          <ac:spMkLst>
            <pc:docMk/>
            <pc:sldMk cId="0" sldId="472"/>
            <ac:spMk id="11" creationId="{C7E85BC9-D625-471C-842C-FD5D3DD1E848}"/>
          </ac:spMkLst>
        </pc:spChg>
        <pc:picChg chg="add mod">
          <ac:chgData name="东 阚" userId="3599d4e495008c55" providerId="LiveId" clId="{54D04F7E-F4F0-4B46-92B4-8BB4DC4D7919}" dt="2024-04-18T07:08:16.293" v="4153" actId="1076"/>
          <ac:picMkLst>
            <pc:docMk/>
            <pc:sldMk cId="0" sldId="472"/>
            <ac:picMk id="4" creationId="{A47EA5C6-3803-4E91-B03A-ED365405B59C}"/>
          </ac:picMkLst>
        </pc:picChg>
        <pc:picChg chg="del">
          <ac:chgData name="东 阚" userId="3599d4e495008c55" providerId="LiveId" clId="{54D04F7E-F4F0-4B46-92B4-8BB4DC4D7919}" dt="2024-04-18T02:32:38.289" v="3772" actId="478"/>
          <ac:picMkLst>
            <pc:docMk/>
            <pc:sldMk cId="0" sldId="472"/>
            <ac:picMk id="6" creationId="{00000000-0000-0000-0000-000000000000}"/>
          </ac:picMkLst>
        </pc:picChg>
      </pc:sldChg>
      <pc:sldChg chg="mod ord modShow">
        <pc:chgData name="东 阚" userId="3599d4e495008c55" providerId="LiveId" clId="{54D04F7E-F4F0-4B46-92B4-8BB4DC4D7919}" dt="2024-04-18T07:33:17.363" v="4794"/>
        <pc:sldMkLst>
          <pc:docMk/>
          <pc:sldMk cId="272481146" sldId="474"/>
        </pc:sldMkLst>
      </pc:sldChg>
      <pc:sldChg chg="addSp delSp modSp mod modNotesTx">
        <pc:chgData name="东 阚" userId="3599d4e495008c55" providerId="LiveId" clId="{54D04F7E-F4F0-4B46-92B4-8BB4DC4D7919}" dt="2024-04-18T07:35:10.559" v="4800"/>
        <pc:sldMkLst>
          <pc:docMk/>
          <pc:sldMk cId="4288220314" sldId="475"/>
        </pc:sldMkLst>
        <pc:spChg chg="mod">
          <ac:chgData name="东 阚" userId="3599d4e495008c55" providerId="LiveId" clId="{54D04F7E-F4F0-4B46-92B4-8BB4DC4D7919}" dt="2024-04-17T17:06:58.194" v="3158" actId="12"/>
          <ac:spMkLst>
            <pc:docMk/>
            <pc:sldMk cId="4288220314" sldId="475"/>
            <ac:spMk id="6" creationId="{3A1888B5-48C1-4F2B-92AB-0E70AEC04110}"/>
          </ac:spMkLst>
        </pc:spChg>
        <pc:cxnChg chg="add del mod">
          <ac:chgData name="东 阚" userId="3599d4e495008c55" providerId="LiveId" clId="{54D04F7E-F4F0-4B46-92B4-8BB4DC4D7919}" dt="2024-04-17T08:51:02.978" v="296"/>
          <ac:cxnSpMkLst>
            <pc:docMk/>
            <pc:sldMk cId="4288220314" sldId="475"/>
            <ac:cxnSpMk id="5" creationId="{247D0261-2244-4CE8-84B6-BA3EB460EAA2}"/>
          </ac:cxnSpMkLst>
        </pc:cxnChg>
      </pc:sldChg>
      <pc:sldChg chg="modSp mod modNotesTx">
        <pc:chgData name="东 阚" userId="3599d4e495008c55" providerId="LiveId" clId="{54D04F7E-F4F0-4B46-92B4-8BB4DC4D7919}" dt="2024-04-18T11:05:33.904" v="6462" actId="20577"/>
        <pc:sldMkLst>
          <pc:docMk/>
          <pc:sldMk cId="2042330573" sldId="476"/>
        </pc:sldMkLst>
        <pc:spChg chg="mod">
          <ac:chgData name="东 阚" userId="3599d4e495008c55" providerId="LiveId" clId="{54D04F7E-F4F0-4B46-92B4-8BB4DC4D7919}" dt="2024-04-18T08:18:24.473" v="5055" actId="20577"/>
          <ac:spMkLst>
            <pc:docMk/>
            <pc:sldMk cId="2042330573" sldId="476"/>
            <ac:spMk id="6" creationId="{C60D351E-7DC3-45CB-9A5E-152D663EEC67}"/>
          </ac:spMkLst>
        </pc:spChg>
      </pc:sldChg>
      <pc:sldChg chg="modNotesTx">
        <pc:chgData name="东 阚" userId="3599d4e495008c55" providerId="LiveId" clId="{54D04F7E-F4F0-4B46-92B4-8BB4DC4D7919}" dt="2024-04-18T07:40:09.384" v="5020" actId="20577"/>
        <pc:sldMkLst>
          <pc:docMk/>
          <pc:sldMk cId="3274686346" sldId="477"/>
        </pc:sldMkLst>
      </pc:sldChg>
      <pc:sldChg chg="modSp mod modAnim modNotesTx">
        <pc:chgData name="东 阚" userId="3599d4e495008c55" providerId="LiveId" clId="{54D04F7E-F4F0-4B46-92B4-8BB4DC4D7919}" dt="2024-04-18T08:20:07.343" v="5294" actId="20577"/>
        <pc:sldMkLst>
          <pc:docMk/>
          <pc:sldMk cId="3794052198" sldId="478"/>
        </pc:sldMkLst>
        <pc:spChg chg="mod">
          <ac:chgData name="东 阚" userId="3599d4e495008c55" providerId="LiveId" clId="{54D04F7E-F4F0-4B46-92B4-8BB4DC4D7919}" dt="2024-04-17T17:06:16.955" v="3153" actId="12"/>
          <ac:spMkLst>
            <pc:docMk/>
            <pc:sldMk cId="3794052198" sldId="478"/>
            <ac:spMk id="34" creationId="{FD45D1D4-086F-4405-A06F-C8B9DE6E9A1B}"/>
          </ac:spMkLst>
        </pc:spChg>
      </pc:sldChg>
      <pc:sldChg chg="del">
        <pc:chgData name="东 阚" userId="3599d4e495008c55" providerId="LiveId" clId="{54D04F7E-F4F0-4B46-92B4-8BB4DC4D7919}" dt="2024-04-17T08:30:07.026" v="89"/>
        <pc:sldMkLst>
          <pc:docMk/>
          <pc:sldMk cId="1756470345" sldId="479"/>
        </pc:sldMkLst>
      </pc:sldChg>
      <pc:sldChg chg="addSp delSp modSp mod delAnim modAnim modNotesTx">
        <pc:chgData name="东 阚" userId="3599d4e495008c55" providerId="LiveId" clId="{54D04F7E-F4F0-4B46-92B4-8BB4DC4D7919}" dt="2024-04-18T08:29:42.324" v="5632"/>
        <pc:sldMkLst>
          <pc:docMk/>
          <pc:sldMk cId="4078742644" sldId="479"/>
        </pc:sldMkLst>
        <pc:spChg chg="mod">
          <ac:chgData name="东 阚" userId="3599d4e495008c55" providerId="LiveId" clId="{54D04F7E-F4F0-4B46-92B4-8BB4DC4D7919}" dt="2024-04-17T08:35:32.555" v="152" actId="20577"/>
          <ac:spMkLst>
            <pc:docMk/>
            <pc:sldMk cId="4078742644" sldId="479"/>
            <ac:spMk id="4" creationId="{8890BD1A-AD05-49F5-9D36-3B9E9782B029}"/>
          </ac:spMkLst>
        </pc:spChg>
        <pc:spChg chg="add mod">
          <ac:chgData name="东 阚" userId="3599d4e495008c55" providerId="LiveId" clId="{54D04F7E-F4F0-4B46-92B4-8BB4DC4D7919}" dt="2024-04-18T08:29:34.427" v="5629" actId="108"/>
          <ac:spMkLst>
            <pc:docMk/>
            <pc:sldMk cId="4078742644" sldId="479"/>
            <ac:spMk id="15" creationId="{3E076B04-E5AB-4188-931C-D69894F9C2C7}"/>
          </ac:spMkLst>
        </pc:spChg>
        <pc:spChg chg="add del mod">
          <ac:chgData name="东 阚" userId="3599d4e495008c55" providerId="LiveId" clId="{54D04F7E-F4F0-4B46-92B4-8BB4DC4D7919}" dt="2024-04-17T09:05:39.370" v="438" actId="478"/>
          <ac:spMkLst>
            <pc:docMk/>
            <pc:sldMk cId="4078742644" sldId="479"/>
            <ac:spMk id="18" creationId="{65E89908-6750-45DC-B409-7623DB2CB44A}"/>
          </ac:spMkLst>
        </pc:spChg>
        <pc:spChg chg="add del mod">
          <ac:chgData name="东 阚" userId="3599d4e495008c55" providerId="LiveId" clId="{54D04F7E-F4F0-4B46-92B4-8BB4DC4D7919}" dt="2024-04-17T09:05:45.400" v="440" actId="478"/>
          <ac:spMkLst>
            <pc:docMk/>
            <pc:sldMk cId="4078742644" sldId="479"/>
            <ac:spMk id="21" creationId="{892DF07A-0AD1-4A24-8772-1180723332A9}"/>
          </ac:spMkLst>
        </pc:spChg>
        <pc:spChg chg="add mod">
          <ac:chgData name="东 阚" userId="3599d4e495008c55" providerId="LiveId" clId="{54D04F7E-F4F0-4B46-92B4-8BB4DC4D7919}" dt="2024-04-17T09:05:39.751" v="439"/>
          <ac:spMkLst>
            <pc:docMk/>
            <pc:sldMk cId="4078742644" sldId="479"/>
            <ac:spMk id="28" creationId="{FC1C1543-01B7-4720-B7B9-E06A121DE1E9}"/>
          </ac:spMkLst>
        </pc:spChg>
        <pc:spChg chg="add del mod">
          <ac:chgData name="东 阚" userId="3599d4e495008c55" providerId="LiveId" clId="{54D04F7E-F4F0-4B46-92B4-8BB4DC4D7919}" dt="2024-04-18T08:29:22.182" v="5626" actId="478"/>
          <ac:spMkLst>
            <pc:docMk/>
            <pc:sldMk cId="4078742644" sldId="479"/>
            <ac:spMk id="30" creationId="{0B92DE67-152F-428E-A7DA-91BF903646C0}"/>
          </ac:spMkLst>
        </pc:spChg>
        <pc:picChg chg="del">
          <ac:chgData name="东 阚" userId="3599d4e495008c55" providerId="LiveId" clId="{54D04F7E-F4F0-4B46-92B4-8BB4DC4D7919}" dt="2024-04-17T08:35:29.565" v="149" actId="478"/>
          <ac:picMkLst>
            <pc:docMk/>
            <pc:sldMk cId="4078742644" sldId="479"/>
            <ac:picMk id="6" creationId="{C10BD659-5324-4135-94CC-6D89CC8061A2}"/>
          </ac:picMkLst>
        </pc:picChg>
        <pc:picChg chg="add mod">
          <ac:chgData name="东 阚" userId="3599d4e495008c55" providerId="LiveId" clId="{54D04F7E-F4F0-4B46-92B4-8BB4DC4D7919}" dt="2024-04-17T08:51:40.747" v="313" actId="1035"/>
          <ac:picMkLst>
            <pc:docMk/>
            <pc:sldMk cId="4078742644" sldId="479"/>
            <ac:picMk id="7" creationId="{846F1437-F85C-4F7B-9C35-FBDA86750D43}"/>
          </ac:picMkLst>
        </pc:picChg>
        <pc:picChg chg="add mod">
          <ac:chgData name="东 阚" userId="3599d4e495008c55" providerId="LiveId" clId="{54D04F7E-F4F0-4B46-92B4-8BB4DC4D7919}" dt="2024-04-17T08:51:40.747" v="313" actId="1035"/>
          <ac:picMkLst>
            <pc:docMk/>
            <pc:sldMk cId="4078742644" sldId="479"/>
            <ac:picMk id="9" creationId="{CD7DAD4E-D832-4E0D-B232-1EE8D51644F2}"/>
          </ac:picMkLst>
        </pc:picChg>
        <pc:picChg chg="add mod">
          <ac:chgData name="东 阚" userId="3599d4e495008c55" providerId="LiveId" clId="{54D04F7E-F4F0-4B46-92B4-8BB4DC4D7919}" dt="2024-04-17T08:51:40.747" v="313" actId="1035"/>
          <ac:picMkLst>
            <pc:docMk/>
            <pc:sldMk cId="4078742644" sldId="479"/>
            <ac:picMk id="11" creationId="{10C2D428-1F79-47D9-A83C-C308D36F8265}"/>
          </ac:picMkLst>
        </pc:picChg>
        <pc:picChg chg="del">
          <ac:chgData name="东 阚" userId="3599d4e495008c55" providerId="LiveId" clId="{54D04F7E-F4F0-4B46-92B4-8BB4DC4D7919}" dt="2024-04-17T08:35:30.220" v="150" actId="478"/>
          <ac:picMkLst>
            <pc:docMk/>
            <pc:sldMk cId="4078742644" sldId="479"/>
            <ac:picMk id="13" creationId="{1D0D0F01-DD3B-43DD-BA71-A00EE1B5782A}"/>
          </ac:picMkLst>
        </pc:picChg>
        <pc:picChg chg="add mod">
          <ac:chgData name="东 阚" userId="3599d4e495008c55" providerId="LiveId" clId="{54D04F7E-F4F0-4B46-92B4-8BB4DC4D7919}" dt="2024-04-17T08:52:12.231" v="328" actId="1035"/>
          <ac:picMkLst>
            <pc:docMk/>
            <pc:sldMk cId="4078742644" sldId="479"/>
            <ac:picMk id="14" creationId="{3F54D24B-381A-4F18-96A1-2F294ED54BF4}"/>
          </ac:picMkLst>
        </pc:picChg>
        <pc:picChg chg="del">
          <ac:chgData name="东 阚" userId="3599d4e495008c55" providerId="LiveId" clId="{54D04F7E-F4F0-4B46-92B4-8BB4DC4D7919}" dt="2024-04-17T08:35:30.720" v="151" actId="478"/>
          <ac:picMkLst>
            <pc:docMk/>
            <pc:sldMk cId="4078742644" sldId="479"/>
            <ac:picMk id="17" creationId="{F232AE62-3321-41B2-A150-61C14B306187}"/>
          </ac:picMkLst>
        </pc:picChg>
        <pc:picChg chg="del">
          <ac:chgData name="东 阚" userId="3599d4e495008c55" providerId="LiveId" clId="{54D04F7E-F4F0-4B46-92B4-8BB4DC4D7919}" dt="2024-04-17T08:35:26.900" v="147" actId="478"/>
          <ac:picMkLst>
            <pc:docMk/>
            <pc:sldMk cId="4078742644" sldId="479"/>
            <ac:picMk id="19" creationId="{0E2C1D7E-B53D-42EA-8D2F-46FE5B81400B}"/>
          </ac:picMkLst>
        </pc:picChg>
        <pc:picChg chg="add mod">
          <ac:chgData name="东 阚" userId="3599d4e495008c55" providerId="LiveId" clId="{54D04F7E-F4F0-4B46-92B4-8BB4DC4D7919}" dt="2024-04-17T08:52:25.928" v="339" actId="1076"/>
          <ac:picMkLst>
            <pc:docMk/>
            <pc:sldMk cId="4078742644" sldId="479"/>
            <ac:picMk id="26" creationId="{93981F52-F77F-4522-901E-19AD0548D463}"/>
          </ac:picMkLst>
        </pc:picChg>
        <pc:cxnChg chg="add del mod">
          <ac:chgData name="东 阚" userId="3599d4e495008c55" providerId="LiveId" clId="{54D04F7E-F4F0-4B46-92B4-8BB4DC4D7919}" dt="2024-04-17T09:05:39.370" v="438" actId="478"/>
          <ac:cxnSpMkLst>
            <pc:docMk/>
            <pc:sldMk cId="4078742644" sldId="479"/>
            <ac:cxnSpMk id="20" creationId="{69F8D955-736C-474A-8977-EA118492B1A7}"/>
          </ac:cxnSpMkLst>
        </pc:cxnChg>
        <pc:cxnChg chg="add mod">
          <ac:chgData name="东 阚" userId="3599d4e495008c55" providerId="LiveId" clId="{54D04F7E-F4F0-4B46-92B4-8BB4DC4D7919}" dt="2024-04-17T08:52:15.243" v="332" actId="1036"/>
          <ac:cxnSpMkLst>
            <pc:docMk/>
            <pc:sldMk cId="4078742644" sldId="479"/>
            <ac:cxnSpMk id="22" creationId="{0A161270-45F9-4811-8116-85DC75DB3F88}"/>
          </ac:cxnSpMkLst>
        </pc:cxnChg>
        <pc:cxnChg chg="add del mod">
          <ac:chgData name="东 阚" userId="3599d4e495008c55" providerId="LiveId" clId="{54D04F7E-F4F0-4B46-92B4-8BB4DC4D7919}" dt="2024-04-17T08:51:29.089" v="302" actId="478"/>
          <ac:cxnSpMkLst>
            <pc:docMk/>
            <pc:sldMk cId="4078742644" sldId="479"/>
            <ac:cxnSpMk id="24" creationId="{A0C6B447-7E7E-47FD-BA94-F7535C5BA8DA}"/>
          </ac:cxnSpMkLst>
        </pc:cxnChg>
        <pc:cxnChg chg="add mod">
          <ac:chgData name="东 阚" userId="3599d4e495008c55" providerId="LiveId" clId="{54D04F7E-F4F0-4B46-92B4-8BB4DC4D7919}" dt="2024-04-17T08:52:20.481" v="337" actId="1035"/>
          <ac:cxnSpMkLst>
            <pc:docMk/>
            <pc:sldMk cId="4078742644" sldId="479"/>
            <ac:cxnSpMk id="27" creationId="{659B7A2E-3D31-4C53-8DFF-2BA7482448CE}"/>
          </ac:cxnSpMkLst>
        </pc:cxnChg>
        <pc:cxnChg chg="add mod">
          <ac:chgData name="东 阚" userId="3599d4e495008c55" providerId="LiveId" clId="{54D04F7E-F4F0-4B46-92B4-8BB4DC4D7919}" dt="2024-04-17T09:05:39.751" v="439"/>
          <ac:cxnSpMkLst>
            <pc:docMk/>
            <pc:sldMk cId="4078742644" sldId="479"/>
            <ac:cxnSpMk id="29" creationId="{8C573B66-0026-422C-A7CE-220D88B8ABFF}"/>
          </ac:cxnSpMkLst>
        </pc:cxnChg>
      </pc:sldChg>
      <pc:sldChg chg="addSp delSp modSp mod modNotesTx">
        <pc:chgData name="东 阚" userId="3599d4e495008c55" providerId="LiveId" clId="{54D04F7E-F4F0-4B46-92B4-8BB4DC4D7919}" dt="2024-04-18T08:30:31.211" v="5643" actId="20577"/>
        <pc:sldMkLst>
          <pc:docMk/>
          <pc:sldMk cId="1824316880" sldId="480"/>
        </pc:sldMkLst>
        <pc:spChg chg="mod">
          <ac:chgData name="东 阚" userId="3599d4e495008c55" providerId="LiveId" clId="{54D04F7E-F4F0-4B46-92B4-8BB4DC4D7919}" dt="2024-04-17T08:35:43.276" v="159" actId="20577"/>
          <ac:spMkLst>
            <pc:docMk/>
            <pc:sldMk cId="1824316880" sldId="480"/>
            <ac:spMk id="4" creationId="{8890BD1A-AD05-49F5-9D36-3B9E9782B029}"/>
          </ac:spMkLst>
        </pc:spChg>
        <pc:spChg chg="add del mod">
          <ac:chgData name="东 阚" userId="3599d4e495008c55" providerId="LiveId" clId="{54D04F7E-F4F0-4B46-92B4-8BB4DC4D7919}" dt="2024-04-17T09:05:10.389" v="432" actId="478"/>
          <ac:spMkLst>
            <pc:docMk/>
            <pc:sldMk cId="1824316880" sldId="480"/>
            <ac:spMk id="14" creationId="{C9564B77-E55A-41DC-8650-6C6F1597276E}"/>
          </ac:spMkLst>
        </pc:spChg>
        <pc:spChg chg="add del mod">
          <ac:chgData name="东 阚" userId="3599d4e495008c55" providerId="LiveId" clId="{54D04F7E-F4F0-4B46-92B4-8BB4DC4D7919}" dt="2024-04-17T09:05:10.389" v="432" actId="478"/>
          <ac:spMkLst>
            <pc:docMk/>
            <pc:sldMk cId="1824316880" sldId="480"/>
            <ac:spMk id="16" creationId="{B1664147-F705-40BC-A216-396262B3947A}"/>
          </ac:spMkLst>
        </pc:spChg>
        <pc:spChg chg="add del mod">
          <ac:chgData name="东 阚" userId="3599d4e495008c55" providerId="LiveId" clId="{54D04F7E-F4F0-4B46-92B4-8BB4DC4D7919}" dt="2024-04-17T09:05:49.228" v="443"/>
          <ac:spMkLst>
            <pc:docMk/>
            <pc:sldMk cId="1824316880" sldId="480"/>
            <ac:spMk id="22" creationId="{9F7A9513-DCA5-4055-8C6C-7A9DEADCAF76}"/>
          </ac:spMkLst>
        </pc:spChg>
        <pc:spChg chg="add mod">
          <ac:chgData name="东 阚" userId="3599d4e495008c55" providerId="LiveId" clId="{54D04F7E-F4F0-4B46-92B4-8BB4DC4D7919}" dt="2024-04-17T09:06:03.558" v="447" actId="692"/>
          <ac:spMkLst>
            <pc:docMk/>
            <pc:sldMk cId="1824316880" sldId="480"/>
            <ac:spMk id="23" creationId="{A862233D-57A3-4D0B-90E5-A1245BE91B0B}"/>
          </ac:spMkLst>
        </pc:spChg>
        <pc:spChg chg="add mod">
          <ac:chgData name="东 阚" userId="3599d4e495008c55" providerId="LiveId" clId="{54D04F7E-F4F0-4B46-92B4-8BB4DC4D7919}" dt="2024-04-18T08:29:06.449" v="5622" actId="404"/>
          <ac:spMkLst>
            <pc:docMk/>
            <pc:sldMk cId="1824316880" sldId="480"/>
            <ac:spMk id="24" creationId="{FB5B4C9B-F554-462A-83EB-05A12699A631}"/>
          </ac:spMkLst>
        </pc:spChg>
        <pc:picChg chg="del">
          <ac:chgData name="东 阚" userId="3599d4e495008c55" providerId="LiveId" clId="{54D04F7E-F4F0-4B46-92B4-8BB4DC4D7919}" dt="2024-04-17T08:35:37.726" v="154" actId="478"/>
          <ac:picMkLst>
            <pc:docMk/>
            <pc:sldMk cId="1824316880" sldId="480"/>
            <ac:picMk id="6" creationId="{C10BD659-5324-4135-94CC-6D89CC8061A2}"/>
          </ac:picMkLst>
        </pc:picChg>
        <pc:picChg chg="add mod">
          <ac:chgData name="东 阚" userId="3599d4e495008c55" providerId="LiveId" clId="{54D04F7E-F4F0-4B46-92B4-8BB4DC4D7919}" dt="2024-04-17T09:05:26.720" v="437" actId="1076"/>
          <ac:picMkLst>
            <pc:docMk/>
            <pc:sldMk cId="1824316880" sldId="480"/>
            <ac:picMk id="7" creationId="{B6BA0460-5AEB-4085-9031-7AA2385263A2}"/>
          </ac:picMkLst>
        </pc:picChg>
        <pc:picChg chg="add mod">
          <ac:chgData name="东 阚" userId="3599d4e495008c55" providerId="LiveId" clId="{54D04F7E-F4F0-4B46-92B4-8BB4DC4D7919}" dt="2024-04-17T09:04:17.165" v="429"/>
          <ac:picMkLst>
            <pc:docMk/>
            <pc:sldMk cId="1824316880" sldId="480"/>
            <ac:picMk id="9" creationId="{7FDCF4D2-22C1-40A8-B36B-646C1AE55E0F}"/>
          </ac:picMkLst>
        </pc:picChg>
        <pc:picChg chg="add mod">
          <ac:chgData name="东 阚" userId="3599d4e495008c55" providerId="LiveId" clId="{54D04F7E-F4F0-4B46-92B4-8BB4DC4D7919}" dt="2024-04-17T09:04:17.165" v="429"/>
          <ac:picMkLst>
            <pc:docMk/>
            <pc:sldMk cId="1824316880" sldId="480"/>
            <ac:picMk id="10" creationId="{39A55237-A2F3-46A7-BECF-539A53CDD196}"/>
          </ac:picMkLst>
        </pc:picChg>
        <pc:picChg chg="add mod">
          <ac:chgData name="东 阚" userId="3599d4e495008c55" providerId="LiveId" clId="{54D04F7E-F4F0-4B46-92B4-8BB4DC4D7919}" dt="2024-04-17T09:04:17.165" v="429"/>
          <ac:picMkLst>
            <pc:docMk/>
            <pc:sldMk cId="1824316880" sldId="480"/>
            <ac:picMk id="11" creationId="{E6F6A6EE-29CB-4502-B124-985930311214}"/>
          </ac:picMkLst>
        </pc:picChg>
        <pc:picChg chg="add del mod">
          <ac:chgData name="东 阚" userId="3599d4e495008c55" providerId="LiveId" clId="{54D04F7E-F4F0-4B46-92B4-8BB4DC4D7919}" dt="2024-04-17T09:05:10.389" v="432" actId="478"/>
          <ac:picMkLst>
            <pc:docMk/>
            <pc:sldMk cId="1824316880" sldId="480"/>
            <ac:picMk id="12" creationId="{1F0CC9B7-BA4C-4FFC-ADA9-37A19EE078F3}"/>
          </ac:picMkLst>
        </pc:picChg>
        <pc:picChg chg="del">
          <ac:chgData name="东 阚" userId="3599d4e495008c55" providerId="LiveId" clId="{54D04F7E-F4F0-4B46-92B4-8BB4DC4D7919}" dt="2024-04-17T08:35:38.023" v="155" actId="478"/>
          <ac:picMkLst>
            <pc:docMk/>
            <pc:sldMk cId="1824316880" sldId="480"/>
            <ac:picMk id="13" creationId="{1D0D0F01-DD3B-43DD-BA71-A00EE1B5782A}"/>
          </ac:picMkLst>
        </pc:picChg>
        <pc:picChg chg="del">
          <ac:chgData name="东 阚" userId="3599d4e495008c55" providerId="LiveId" clId="{54D04F7E-F4F0-4B46-92B4-8BB4DC4D7919}" dt="2024-04-17T08:35:38.406" v="156" actId="478"/>
          <ac:picMkLst>
            <pc:docMk/>
            <pc:sldMk cId="1824316880" sldId="480"/>
            <ac:picMk id="17" creationId="{F232AE62-3321-41B2-A150-61C14B306187}"/>
          </ac:picMkLst>
        </pc:picChg>
        <pc:picChg chg="del">
          <ac:chgData name="东 阚" userId="3599d4e495008c55" providerId="LiveId" clId="{54D04F7E-F4F0-4B46-92B4-8BB4DC4D7919}" dt="2024-04-17T08:35:36.944" v="153" actId="478"/>
          <ac:picMkLst>
            <pc:docMk/>
            <pc:sldMk cId="1824316880" sldId="480"/>
            <ac:picMk id="19" creationId="{0E2C1D7E-B53D-42EA-8D2F-46FE5B81400B}"/>
          </ac:picMkLst>
        </pc:picChg>
        <pc:picChg chg="add mod">
          <ac:chgData name="东 阚" userId="3599d4e495008c55" providerId="LiveId" clId="{54D04F7E-F4F0-4B46-92B4-8BB4DC4D7919}" dt="2024-04-17T09:04:17.165" v="429"/>
          <ac:picMkLst>
            <pc:docMk/>
            <pc:sldMk cId="1824316880" sldId="480"/>
            <ac:picMk id="20" creationId="{D0A3329E-B3B4-4717-B4A0-82C22B27059C}"/>
          </ac:picMkLst>
        </pc:picChg>
        <pc:cxnChg chg="add del mod">
          <ac:chgData name="东 阚" userId="3599d4e495008c55" providerId="LiveId" clId="{54D04F7E-F4F0-4B46-92B4-8BB4DC4D7919}" dt="2024-04-17T09:05:10.389" v="432" actId="478"/>
          <ac:cxnSpMkLst>
            <pc:docMk/>
            <pc:sldMk cId="1824316880" sldId="480"/>
            <ac:cxnSpMk id="15" creationId="{FE467315-213F-4E8E-9D19-AF6347AB500C}"/>
          </ac:cxnSpMkLst>
        </pc:cxnChg>
        <pc:cxnChg chg="add del mod">
          <ac:chgData name="东 阚" userId="3599d4e495008c55" providerId="LiveId" clId="{54D04F7E-F4F0-4B46-92B4-8BB4DC4D7919}" dt="2024-04-17T09:05:07.723" v="431" actId="478"/>
          <ac:cxnSpMkLst>
            <pc:docMk/>
            <pc:sldMk cId="1824316880" sldId="480"/>
            <ac:cxnSpMk id="18" creationId="{176BD469-5A03-4675-85FA-8775979451EF}"/>
          </ac:cxnSpMkLst>
        </pc:cxnChg>
        <pc:cxnChg chg="add mod">
          <ac:chgData name="东 阚" userId="3599d4e495008c55" providerId="LiveId" clId="{54D04F7E-F4F0-4B46-92B4-8BB4DC4D7919}" dt="2024-04-17T09:04:17.165" v="429"/>
          <ac:cxnSpMkLst>
            <pc:docMk/>
            <pc:sldMk cId="1824316880" sldId="480"/>
            <ac:cxnSpMk id="21" creationId="{A88F4A17-175E-4BFE-8406-51963DB89C58}"/>
          </ac:cxnSpMkLst>
        </pc:cxnChg>
        <pc:cxnChg chg="add mod">
          <ac:chgData name="东 阚" userId="3599d4e495008c55" providerId="LiveId" clId="{54D04F7E-F4F0-4B46-92B4-8BB4DC4D7919}" dt="2024-04-17T09:07:36.306" v="489" actId="692"/>
          <ac:cxnSpMkLst>
            <pc:docMk/>
            <pc:sldMk cId="1824316880" sldId="480"/>
            <ac:cxnSpMk id="25" creationId="{09BB8BB6-0B90-49E2-8545-12E82E4E05A9}"/>
          </ac:cxnSpMkLst>
        </pc:cxnChg>
      </pc:sldChg>
      <pc:sldChg chg="add del">
        <pc:chgData name="东 阚" userId="3599d4e495008c55" providerId="LiveId" clId="{54D04F7E-F4F0-4B46-92B4-8BB4DC4D7919}" dt="2024-04-17T09:00:20.552" v="341"/>
        <pc:sldMkLst>
          <pc:docMk/>
          <pc:sldMk cId="385297024" sldId="481"/>
        </pc:sldMkLst>
      </pc:sldChg>
      <pc:sldChg chg="addSp modSp mod modTransition modNotesTx">
        <pc:chgData name="东 阚" userId="3599d4e495008c55" providerId="LiveId" clId="{54D04F7E-F4F0-4B46-92B4-8BB4DC4D7919}" dt="2024-04-18T08:29:13.722" v="5624" actId="404"/>
        <pc:sldMkLst>
          <pc:docMk/>
          <pc:sldMk cId="4154796715" sldId="481"/>
        </pc:sldMkLst>
        <pc:spChg chg="add mod ord">
          <ac:chgData name="东 阚" userId="3599d4e495008c55" providerId="LiveId" clId="{54D04F7E-F4F0-4B46-92B4-8BB4DC4D7919}" dt="2024-04-17T09:01:48.665" v="393" actId="207"/>
          <ac:spMkLst>
            <pc:docMk/>
            <pc:sldMk cId="4154796715" sldId="481"/>
            <ac:spMk id="15" creationId="{45061D59-A2F3-49CB-A114-4311D756B6E1}"/>
          </ac:spMkLst>
        </pc:spChg>
        <pc:spChg chg="add mod">
          <ac:chgData name="东 阚" userId="3599d4e495008c55" providerId="LiveId" clId="{54D04F7E-F4F0-4B46-92B4-8BB4DC4D7919}" dt="2024-04-17T09:01:45.143" v="392" actId="207"/>
          <ac:spMkLst>
            <pc:docMk/>
            <pc:sldMk cId="4154796715" sldId="481"/>
            <ac:spMk id="16" creationId="{7E1E9FD5-E01D-49E5-8445-6D2F3077B334}"/>
          </ac:spMkLst>
        </pc:spChg>
        <pc:spChg chg="add mod">
          <ac:chgData name="东 阚" userId="3599d4e495008c55" providerId="LiveId" clId="{54D04F7E-F4F0-4B46-92B4-8BB4DC4D7919}" dt="2024-04-18T08:29:13.722" v="5624" actId="404"/>
          <ac:spMkLst>
            <pc:docMk/>
            <pc:sldMk cId="4154796715" sldId="481"/>
            <ac:spMk id="17" creationId="{CC068C43-CE6C-49D3-A4C5-A6D584FA1543}"/>
          </ac:spMkLst>
        </pc:spChg>
        <pc:spChg chg="mod">
          <ac:chgData name="东 阚" userId="3599d4e495008c55" providerId="LiveId" clId="{54D04F7E-F4F0-4B46-92B4-8BB4DC4D7919}" dt="2024-04-17T09:03:43.058" v="424" actId="692"/>
          <ac:spMkLst>
            <pc:docMk/>
            <pc:sldMk cId="4154796715" sldId="481"/>
            <ac:spMk id="18" creationId="{65E89908-6750-45DC-B409-7623DB2CB44A}"/>
          </ac:spMkLst>
        </pc:spChg>
        <pc:spChg chg="mod">
          <ac:chgData name="东 阚" userId="3599d4e495008c55" providerId="LiveId" clId="{54D04F7E-F4F0-4B46-92B4-8BB4DC4D7919}" dt="2024-04-18T08:29:10.358" v="5623" actId="404"/>
          <ac:spMkLst>
            <pc:docMk/>
            <pc:sldMk cId="4154796715" sldId="481"/>
            <ac:spMk id="21" creationId="{892DF07A-0AD1-4A24-8772-1180723332A9}"/>
          </ac:spMkLst>
        </pc:spChg>
        <pc:cxnChg chg="mod">
          <ac:chgData name="东 阚" userId="3599d4e495008c55" providerId="LiveId" clId="{54D04F7E-F4F0-4B46-92B4-8BB4DC4D7919}" dt="2024-04-17T09:03:49.945" v="428" actId="1036"/>
          <ac:cxnSpMkLst>
            <pc:docMk/>
            <pc:sldMk cId="4154796715" sldId="481"/>
            <ac:cxnSpMk id="20" creationId="{69F8D955-736C-474A-8977-EA118492B1A7}"/>
          </ac:cxnSpMkLst>
        </pc:cxnChg>
      </pc:sldChg>
      <pc:sldChg chg="addSp delSp modSp del mod">
        <pc:chgData name="东 阚" userId="3599d4e495008c55" providerId="LiveId" clId="{54D04F7E-F4F0-4B46-92B4-8BB4DC4D7919}" dt="2024-04-17T14:20:27.676" v="1188" actId="47"/>
        <pc:sldMkLst>
          <pc:docMk/>
          <pc:sldMk cId="331379533" sldId="482"/>
        </pc:sldMkLst>
        <pc:spChg chg="mod">
          <ac:chgData name="东 阚" userId="3599d4e495008c55" providerId="LiveId" clId="{54D04F7E-F4F0-4B46-92B4-8BB4DC4D7919}" dt="2024-04-17T09:08:25.761" v="515"/>
          <ac:spMkLst>
            <pc:docMk/>
            <pc:sldMk cId="331379533" sldId="482"/>
            <ac:spMk id="3" creationId="{00000000-0000-0000-0000-000000000000}"/>
          </ac:spMkLst>
        </pc:spChg>
        <pc:spChg chg="del">
          <ac:chgData name="东 阚" userId="3599d4e495008c55" providerId="LiveId" clId="{54D04F7E-F4F0-4B46-92B4-8BB4DC4D7919}" dt="2024-04-17T09:08:29.004" v="516" actId="478"/>
          <ac:spMkLst>
            <pc:docMk/>
            <pc:sldMk cId="331379533" sldId="482"/>
            <ac:spMk id="4" creationId="{8890BD1A-AD05-49F5-9D36-3B9E9782B029}"/>
          </ac:spMkLst>
        </pc:spChg>
        <pc:spChg chg="del">
          <ac:chgData name="东 阚" userId="3599d4e495008c55" providerId="LiveId" clId="{54D04F7E-F4F0-4B46-92B4-8BB4DC4D7919}" dt="2024-04-17T09:08:29.004" v="516" actId="478"/>
          <ac:spMkLst>
            <pc:docMk/>
            <pc:sldMk cId="331379533" sldId="482"/>
            <ac:spMk id="23" creationId="{A862233D-57A3-4D0B-90E5-A1245BE91B0B}"/>
          </ac:spMkLst>
        </pc:spChg>
        <pc:spChg chg="del">
          <ac:chgData name="东 阚" userId="3599d4e495008c55" providerId="LiveId" clId="{54D04F7E-F4F0-4B46-92B4-8BB4DC4D7919}" dt="2024-04-17T09:08:29.004" v="516" actId="478"/>
          <ac:spMkLst>
            <pc:docMk/>
            <pc:sldMk cId="331379533" sldId="482"/>
            <ac:spMk id="24" creationId="{FB5B4C9B-F554-462A-83EB-05A12699A631}"/>
          </ac:spMkLst>
        </pc:spChg>
        <pc:picChg chg="add mod">
          <ac:chgData name="东 阚" userId="3599d4e495008c55" providerId="LiveId" clId="{54D04F7E-F4F0-4B46-92B4-8BB4DC4D7919}" dt="2024-04-17T13:15:56.672" v="521" actId="1076"/>
          <ac:picMkLst>
            <pc:docMk/>
            <pc:sldMk cId="331379533" sldId="482"/>
            <ac:picMk id="5" creationId="{5E588046-D326-4D6C-ABDC-D996F1C7A70F}"/>
          </ac:picMkLst>
        </pc:picChg>
        <pc:picChg chg="del">
          <ac:chgData name="东 阚" userId="3599d4e495008c55" providerId="LiveId" clId="{54D04F7E-F4F0-4B46-92B4-8BB4DC4D7919}" dt="2024-04-17T09:08:29.004" v="516" actId="478"/>
          <ac:picMkLst>
            <pc:docMk/>
            <pc:sldMk cId="331379533" sldId="482"/>
            <ac:picMk id="7" creationId="{B6BA0460-5AEB-4085-9031-7AA2385263A2}"/>
          </ac:picMkLst>
        </pc:picChg>
        <pc:picChg chg="del">
          <ac:chgData name="东 阚" userId="3599d4e495008c55" providerId="LiveId" clId="{54D04F7E-F4F0-4B46-92B4-8BB4DC4D7919}" dt="2024-04-17T09:08:29.004" v="516" actId="478"/>
          <ac:picMkLst>
            <pc:docMk/>
            <pc:sldMk cId="331379533" sldId="482"/>
            <ac:picMk id="9" creationId="{7FDCF4D2-22C1-40A8-B36B-646C1AE55E0F}"/>
          </ac:picMkLst>
        </pc:picChg>
        <pc:picChg chg="del">
          <ac:chgData name="东 阚" userId="3599d4e495008c55" providerId="LiveId" clId="{54D04F7E-F4F0-4B46-92B4-8BB4DC4D7919}" dt="2024-04-17T09:08:29.004" v="516" actId="478"/>
          <ac:picMkLst>
            <pc:docMk/>
            <pc:sldMk cId="331379533" sldId="482"/>
            <ac:picMk id="10" creationId="{39A55237-A2F3-46A7-BECF-539A53CDD196}"/>
          </ac:picMkLst>
        </pc:picChg>
        <pc:picChg chg="del">
          <ac:chgData name="东 阚" userId="3599d4e495008c55" providerId="LiveId" clId="{54D04F7E-F4F0-4B46-92B4-8BB4DC4D7919}" dt="2024-04-17T09:08:29.004" v="516" actId="478"/>
          <ac:picMkLst>
            <pc:docMk/>
            <pc:sldMk cId="331379533" sldId="482"/>
            <ac:picMk id="11" creationId="{E6F6A6EE-29CB-4502-B124-985930311214}"/>
          </ac:picMkLst>
        </pc:picChg>
        <pc:picChg chg="del">
          <ac:chgData name="东 阚" userId="3599d4e495008c55" providerId="LiveId" clId="{54D04F7E-F4F0-4B46-92B4-8BB4DC4D7919}" dt="2024-04-17T09:08:29.004" v="516" actId="478"/>
          <ac:picMkLst>
            <pc:docMk/>
            <pc:sldMk cId="331379533" sldId="482"/>
            <ac:picMk id="20" creationId="{D0A3329E-B3B4-4717-B4A0-82C22B27059C}"/>
          </ac:picMkLst>
        </pc:picChg>
        <pc:cxnChg chg="del">
          <ac:chgData name="东 阚" userId="3599d4e495008c55" providerId="LiveId" clId="{54D04F7E-F4F0-4B46-92B4-8BB4DC4D7919}" dt="2024-04-17T09:08:29.004" v="516" actId="478"/>
          <ac:cxnSpMkLst>
            <pc:docMk/>
            <pc:sldMk cId="331379533" sldId="482"/>
            <ac:cxnSpMk id="18" creationId="{176BD469-5A03-4675-85FA-8775979451EF}"/>
          </ac:cxnSpMkLst>
        </pc:cxnChg>
        <pc:cxnChg chg="del">
          <ac:chgData name="东 阚" userId="3599d4e495008c55" providerId="LiveId" clId="{54D04F7E-F4F0-4B46-92B4-8BB4DC4D7919}" dt="2024-04-17T09:08:29.004" v="516" actId="478"/>
          <ac:cxnSpMkLst>
            <pc:docMk/>
            <pc:sldMk cId="331379533" sldId="482"/>
            <ac:cxnSpMk id="21" creationId="{A88F4A17-175E-4BFE-8406-51963DB89C58}"/>
          </ac:cxnSpMkLst>
        </pc:cxnChg>
        <pc:cxnChg chg="del">
          <ac:chgData name="东 阚" userId="3599d4e495008c55" providerId="LiveId" clId="{54D04F7E-F4F0-4B46-92B4-8BB4DC4D7919}" dt="2024-04-17T09:08:29.004" v="516" actId="478"/>
          <ac:cxnSpMkLst>
            <pc:docMk/>
            <pc:sldMk cId="331379533" sldId="482"/>
            <ac:cxnSpMk id="25" creationId="{09BB8BB6-0B90-49E2-8545-12E82E4E05A9}"/>
          </ac:cxnSpMkLst>
        </pc:cxnChg>
      </pc:sldChg>
      <pc:sldChg chg="addSp modSp mod ord modNotesTx">
        <pc:chgData name="东 阚" userId="3599d4e495008c55" providerId="LiveId" clId="{54D04F7E-F4F0-4B46-92B4-8BB4DC4D7919}" dt="2024-04-18T08:36:09.794" v="5648" actId="20577"/>
        <pc:sldMkLst>
          <pc:docMk/>
          <pc:sldMk cId="2953441851" sldId="483"/>
        </pc:sldMkLst>
        <pc:spChg chg="mod">
          <ac:chgData name="东 阚" userId="3599d4e495008c55" providerId="LiveId" clId="{54D04F7E-F4F0-4B46-92B4-8BB4DC4D7919}" dt="2024-04-17T13:36:20.906" v="602" actId="1076"/>
          <ac:spMkLst>
            <pc:docMk/>
            <pc:sldMk cId="2953441851" sldId="483"/>
            <ac:spMk id="2" creationId="{00000000-0000-0000-0000-000000000000}"/>
          </ac:spMkLst>
        </pc:spChg>
        <pc:spChg chg="add mod">
          <ac:chgData name="东 阚" userId="3599d4e495008c55" providerId="LiveId" clId="{54D04F7E-F4F0-4B46-92B4-8BB4DC4D7919}" dt="2024-04-17T13:35:25.432" v="572" actId="14100"/>
          <ac:spMkLst>
            <pc:docMk/>
            <pc:sldMk cId="2953441851" sldId="483"/>
            <ac:spMk id="6" creationId="{53E336E3-4E72-4181-87CB-17786128F1EE}"/>
          </ac:spMkLst>
        </pc:spChg>
        <pc:spChg chg="add mod">
          <ac:chgData name="东 阚" userId="3599d4e495008c55" providerId="LiveId" clId="{54D04F7E-F4F0-4B46-92B4-8BB4DC4D7919}" dt="2024-04-17T13:35:32.739" v="574" actId="1076"/>
          <ac:spMkLst>
            <pc:docMk/>
            <pc:sldMk cId="2953441851" sldId="483"/>
            <ac:spMk id="7" creationId="{3AD537D8-8B3B-4279-84C2-935DC5A99A1F}"/>
          </ac:spMkLst>
        </pc:spChg>
        <pc:spChg chg="add mod">
          <ac:chgData name="东 阚" userId="3599d4e495008c55" providerId="LiveId" clId="{54D04F7E-F4F0-4B46-92B4-8BB4DC4D7919}" dt="2024-04-17T13:35:44.281" v="576" actId="207"/>
          <ac:spMkLst>
            <pc:docMk/>
            <pc:sldMk cId="2953441851" sldId="483"/>
            <ac:spMk id="8" creationId="{E9407B73-718B-45D9-B2DA-F360A670EB75}"/>
          </ac:spMkLst>
        </pc:spChg>
        <pc:spChg chg="add mod">
          <ac:chgData name="东 阚" userId="3599d4e495008c55" providerId="LiveId" clId="{54D04F7E-F4F0-4B46-92B4-8BB4DC4D7919}" dt="2024-04-17T13:36:10.090" v="599" actId="207"/>
          <ac:spMkLst>
            <pc:docMk/>
            <pc:sldMk cId="2953441851" sldId="483"/>
            <ac:spMk id="9" creationId="{A6BCF752-2BCD-430D-AAEB-89F3FB8FC189}"/>
          </ac:spMkLst>
        </pc:spChg>
        <pc:spChg chg="add mod">
          <ac:chgData name="东 阚" userId="3599d4e495008c55" providerId="LiveId" clId="{54D04F7E-F4F0-4B46-92B4-8BB4DC4D7919}" dt="2024-04-17T13:37:12.193" v="626" actId="207"/>
          <ac:spMkLst>
            <pc:docMk/>
            <pc:sldMk cId="2953441851" sldId="483"/>
            <ac:spMk id="10" creationId="{4BBC3A62-2040-4D35-8E9A-ED682140EE5E}"/>
          </ac:spMkLst>
        </pc:spChg>
        <pc:spChg chg="add mod">
          <ac:chgData name="东 阚" userId="3599d4e495008c55" providerId="LiveId" clId="{54D04F7E-F4F0-4B46-92B4-8BB4DC4D7919}" dt="2024-04-17T13:37:04.258" v="625" actId="207"/>
          <ac:spMkLst>
            <pc:docMk/>
            <pc:sldMk cId="2953441851" sldId="483"/>
            <ac:spMk id="11" creationId="{2B80954B-6248-441D-860D-228C5C5B05B1}"/>
          </ac:spMkLst>
        </pc:spChg>
      </pc:sldChg>
      <pc:sldChg chg="addSp delSp modSp mod modTransition modAnim modNotesTx">
        <pc:chgData name="东 阚" userId="3599d4e495008c55" providerId="LiveId" clId="{54D04F7E-F4F0-4B46-92B4-8BB4DC4D7919}" dt="2024-04-18T11:18:04.782" v="6493" actId="1076"/>
        <pc:sldMkLst>
          <pc:docMk/>
          <pc:sldMk cId="3173527765" sldId="484"/>
        </pc:sldMkLst>
        <pc:spChg chg="mod">
          <ac:chgData name="东 阚" userId="3599d4e495008c55" providerId="LiveId" clId="{54D04F7E-F4F0-4B46-92B4-8BB4DC4D7919}" dt="2024-04-17T14:20:07.274" v="1184"/>
          <ac:spMkLst>
            <pc:docMk/>
            <pc:sldMk cId="3173527765" sldId="484"/>
            <ac:spMk id="3" creationId="{00000000-0000-0000-0000-000000000000}"/>
          </ac:spMkLst>
        </pc:spChg>
        <pc:spChg chg="mod">
          <ac:chgData name="东 阚" userId="3599d4e495008c55" providerId="LiveId" clId="{54D04F7E-F4F0-4B46-92B4-8BB4DC4D7919}" dt="2024-04-17T13:59:09.938" v="900" actId="1036"/>
          <ac:spMkLst>
            <pc:docMk/>
            <pc:sldMk cId="3173527765" sldId="484"/>
            <ac:spMk id="6" creationId="{53E336E3-4E72-4181-87CB-17786128F1EE}"/>
          </ac:spMkLst>
        </pc:spChg>
        <pc:spChg chg="mod">
          <ac:chgData name="东 阚" userId="3599d4e495008c55" providerId="LiveId" clId="{54D04F7E-F4F0-4B46-92B4-8BB4DC4D7919}" dt="2024-04-17T13:59:09.938" v="900" actId="1036"/>
          <ac:spMkLst>
            <pc:docMk/>
            <pc:sldMk cId="3173527765" sldId="484"/>
            <ac:spMk id="7" creationId="{3AD537D8-8B3B-4279-84C2-935DC5A99A1F}"/>
          </ac:spMkLst>
        </pc:spChg>
        <pc:spChg chg="del">
          <ac:chgData name="东 阚" userId="3599d4e495008c55" providerId="LiveId" clId="{54D04F7E-F4F0-4B46-92B4-8BB4DC4D7919}" dt="2024-04-17T13:48:20.614" v="629" actId="478"/>
          <ac:spMkLst>
            <pc:docMk/>
            <pc:sldMk cId="3173527765" sldId="484"/>
            <ac:spMk id="8" creationId="{E9407B73-718B-45D9-B2DA-F360A670EB75}"/>
          </ac:spMkLst>
        </pc:spChg>
        <pc:spChg chg="del">
          <ac:chgData name="东 阚" userId="3599d4e495008c55" providerId="LiveId" clId="{54D04F7E-F4F0-4B46-92B4-8BB4DC4D7919}" dt="2024-04-17T13:48:20.614" v="629" actId="478"/>
          <ac:spMkLst>
            <pc:docMk/>
            <pc:sldMk cId="3173527765" sldId="484"/>
            <ac:spMk id="9" creationId="{A6BCF752-2BCD-430D-AAEB-89F3FB8FC189}"/>
          </ac:spMkLst>
        </pc:spChg>
        <pc:spChg chg="del">
          <ac:chgData name="东 阚" userId="3599d4e495008c55" providerId="LiveId" clId="{54D04F7E-F4F0-4B46-92B4-8BB4DC4D7919}" dt="2024-04-17T13:48:20.614" v="629" actId="478"/>
          <ac:spMkLst>
            <pc:docMk/>
            <pc:sldMk cId="3173527765" sldId="484"/>
            <ac:spMk id="10" creationId="{4BBC3A62-2040-4D35-8E9A-ED682140EE5E}"/>
          </ac:spMkLst>
        </pc:spChg>
        <pc:spChg chg="del">
          <ac:chgData name="东 阚" userId="3599d4e495008c55" providerId="LiveId" clId="{54D04F7E-F4F0-4B46-92B4-8BB4DC4D7919}" dt="2024-04-17T13:48:20.614" v="629" actId="478"/>
          <ac:spMkLst>
            <pc:docMk/>
            <pc:sldMk cId="3173527765" sldId="484"/>
            <ac:spMk id="11" creationId="{2B80954B-6248-441D-860D-228C5C5B05B1}"/>
          </ac:spMkLst>
        </pc:spChg>
        <pc:spChg chg="add mod">
          <ac:chgData name="东 阚" userId="3599d4e495008c55" providerId="LiveId" clId="{54D04F7E-F4F0-4B46-92B4-8BB4DC4D7919}" dt="2024-04-17T14:00:44.132" v="943" actId="1076"/>
          <ac:spMkLst>
            <pc:docMk/>
            <pc:sldMk cId="3173527765" sldId="484"/>
            <ac:spMk id="21" creationId="{1B37E1FF-88D7-4BDB-A8EC-C3C7F0B90F43}"/>
          </ac:spMkLst>
        </pc:spChg>
        <pc:spChg chg="add del mod">
          <ac:chgData name="东 阚" userId="3599d4e495008c55" providerId="LiveId" clId="{54D04F7E-F4F0-4B46-92B4-8BB4DC4D7919}" dt="2024-04-17T13:56:37.656" v="874" actId="478"/>
          <ac:spMkLst>
            <pc:docMk/>
            <pc:sldMk cId="3173527765" sldId="484"/>
            <ac:spMk id="24" creationId="{478F9B31-F8DD-43B9-8A77-8E3AAFA52DFA}"/>
          </ac:spMkLst>
        </pc:spChg>
        <pc:spChg chg="add mod">
          <ac:chgData name="东 阚" userId="3599d4e495008c55" providerId="LiveId" clId="{54D04F7E-F4F0-4B46-92B4-8BB4DC4D7919}" dt="2024-04-18T11:18:04.782" v="6493" actId="1076"/>
          <ac:spMkLst>
            <pc:docMk/>
            <pc:sldMk cId="3173527765" sldId="484"/>
            <ac:spMk id="24" creationId="{C311CACF-7E5A-4FA9-A90F-80D140C2455B}"/>
          </ac:spMkLst>
        </pc:spChg>
        <pc:spChg chg="add del mod">
          <ac:chgData name="东 阚" userId="3599d4e495008c55" providerId="LiveId" clId="{54D04F7E-F4F0-4B46-92B4-8BB4DC4D7919}" dt="2024-04-17T13:59:35.421" v="904"/>
          <ac:spMkLst>
            <pc:docMk/>
            <pc:sldMk cId="3173527765" sldId="484"/>
            <ac:spMk id="30" creationId="{5A560E24-CC0F-4537-80B1-D15B27112767}"/>
          </ac:spMkLst>
        </pc:spChg>
        <pc:spChg chg="add mod">
          <ac:chgData name="东 阚" userId="3599d4e495008c55" providerId="LiveId" clId="{54D04F7E-F4F0-4B46-92B4-8BB4DC4D7919}" dt="2024-04-17T14:44:13.924" v="1469" actId="2711"/>
          <ac:spMkLst>
            <pc:docMk/>
            <pc:sldMk cId="3173527765" sldId="484"/>
            <ac:spMk id="31" creationId="{595E1DCF-6E4A-40B2-BA57-D74712B97912}"/>
          </ac:spMkLst>
        </pc:spChg>
        <pc:spChg chg="add del">
          <ac:chgData name="东 阚" userId="3599d4e495008c55" providerId="LiveId" clId="{54D04F7E-F4F0-4B46-92B4-8BB4DC4D7919}" dt="2024-04-17T14:01:59.930" v="960" actId="22"/>
          <ac:spMkLst>
            <pc:docMk/>
            <pc:sldMk cId="3173527765" sldId="484"/>
            <ac:spMk id="35" creationId="{78B2060D-877F-4638-8BFC-E8EF82B4ECC1}"/>
          </ac:spMkLst>
        </pc:spChg>
        <pc:spChg chg="add mod">
          <ac:chgData name="东 阚" userId="3599d4e495008c55" providerId="LiveId" clId="{54D04F7E-F4F0-4B46-92B4-8BB4DC4D7919}" dt="2024-04-17T14:12:45.913" v="1115" actId="571"/>
          <ac:spMkLst>
            <pc:docMk/>
            <pc:sldMk cId="3173527765" sldId="484"/>
            <ac:spMk id="42" creationId="{8E1442CE-45D7-4468-8714-A2F95E5BC95A}"/>
          </ac:spMkLst>
        </pc:spChg>
        <pc:picChg chg="mod modCrop">
          <ac:chgData name="东 阚" userId="3599d4e495008c55" providerId="LiveId" clId="{54D04F7E-F4F0-4B46-92B4-8BB4DC4D7919}" dt="2024-04-17T14:00:54.323" v="956" actId="1038"/>
          <ac:picMkLst>
            <pc:docMk/>
            <pc:sldMk cId="3173527765" sldId="484"/>
            <ac:picMk id="5" creationId="{5E588046-D326-4D6C-ABDC-D996F1C7A70F}"/>
          </ac:picMkLst>
        </pc:picChg>
        <pc:picChg chg="add mod">
          <ac:chgData name="东 阚" userId="3599d4e495008c55" providerId="LiveId" clId="{54D04F7E-F4F0-4B46-92B4-8BB4DC4D7919}" dt="2024-04-17T14:00:09.819" v="922" actId="1037"/>
          <ac:picMkLst>
            <pc:docMk/>
            <pc:sldMk cId="3173527765" sldId="484"/>
            <ac:picMk id="12" creationId="{2570B0F5-08C7-42B9-AE30-7B62F9223EC7}"/>
          </ac:picMkLst>
        </pc:picChg>
        <pc:picChg chg="add mod modCrop">
          <ac:chgData name="东 阚" userId="3599d4e495008c55" providerId="LiveId" clId="{54D04F7E-F4F0-4B46-92B4-8BB4DC4D7919}" dt="2024-04-17T14:00:09.819" v="922" actId="1037"/>
          <ac:picMkLst>
            <pc:docMk/>
            <pc:sldMk cId="3173527765" sldId="484"/>
            <ac:picMk id="14" creationId="{D6BED5CB-0B8F-4CEF-BE09-3C63DDE73824}"/>
          </ac:picMkLst>
        </pc:picChg>
        <pc:picChg chg="add mod">
          <ac:chgData name="东 阚" userId="3599d4e495008c55" providerId="LiveId" clId="{54D04F7E-F4F0-4B46-92B4-8BB4DC4D7919}" dt="2024-04-17T14:00:09.819" v="922" actId="1037"/>
          <ac:picMkLst>
            <pc:docMk/>
            <pc:sldMk cId="3173527765" sldId="484"/>
            <ac:picMk id="18" creationId="{A24779E3-BC48-455C-8095-AD62A4E922DE}"/>
          </ac:picMkLst>
        </pc:picChg>
        <pc:picChg chg="add mod">
          <ac:chgData name="东 阚" userId="3599d4e495008c55" providerId="LiveId" clId="{54D04F7E-F4F0-4B46-92B4-8BB4DC4D7919}" dt="2024-04-17T14:00:26.162" v="939" actId="1076"/>
          <ac:picMkLst>
            <pc:docMk/>
            <pc:sldMk cId="3173527765" sldId="484"/>
            <ac:picMk id="27" creationId="{4A288893-6483-4301-9D3A-F4D618007BB4}"/>
          </ac:picMkLst>
        </pc:picChg>
        <pc:picChg chg="add mod">
          <ac:chgData name="东 阚" userId="3599d4e495008c55" providerId="LiveId" clId="{54D04F7E-F4F0-4B46-92B4-8BB4DC4D7919}" dt="2024-04-17T14:12:19.215" v="1114" actId="1076"/>
          <ac:picMkLst>
            <pc:docMk/>
            <pc:sldMk cId="3173527765" sldId="484"/>
            <ac:picMk id="29" creationId="{E7A2B254-6B1A-4A0F-B621-0992D9638FBB}"/>
          </ac:picMkLst>
        </pc:picChg>
        <pc:picChg chg="add mod">
          <ac:chgData name="东 阚" userId="3599d4e495008c55" providerId="LiveId" clId="{54D04F7E-F4F0-4B46-92B4-8BB4DC4D7919}" dt="2024-04-17T14:12:19.215" v="1114" actId="1076"/>
          <ac:picMkLst>
            <pc:docMk/>
            <pc:sldMk cId="3173527765" sldId="484"/>
            <ac:picMk id="37" creationId="{5A51061D-2C56-4644-ACB0-51C408AF32F0}"/>
          </ac:picMkLst>
        </pc:picChg>
        <pc:picChg chg="add mod">
          <ac:chgData name="东 阚" userId="3599d4e495008c55" providerId="LiveId" clId="{54D04F7E-F4F0-4B46-92B4-8BB4DC4D7919}" dt="2024-04-17T14:12:19.215" v="1114" actId="1076"/>
          <ac:picMkLst>
            <pc:docMk/>
            <pc:sldMk cId="3173527765" sldId="484"/>
            <ac:picMk id="39" creationId="{3A697B72-4B8D-4274-A569-50EFFB5E5F1C}"/>
          </ac:picMkLst>
        </pc:picChg>
        <pc:picChg chg="add mod">
          <ac:chgData name="东 阚" userId="3599d4e495008c55" providerId="LiveId" clId="{54D04F7E-F4F0-4B46-92B4-8BB4DC4D7919}" dt="2024-04-17T14:12:19.215" v="1114" actId="1076"/>
          <ac:picMkLst>
            <pc:docMk/>
            <pc:sldMk cId="3173527765" sldId="484"/>
            <ac:picMk id="41" creationId="{2FCFEACF-948B-499E-AD3A-60166572E0AC}"/>
          </ac:picMkLst>
        </pc:picChg>
        <pc:picChg chg="add mod">
          <ac:chgData name="东 阚" userId="3599d4e495008c55" providerId="LiveId" clId="{54D04F7E-F4F0-4B46-92B4-8BB4DC4D7919}" dt="2024-04-17T14:30:58.657" v="1262" actId="1076"/>
          <ac:picMkLst>
            <pc:docMk/>
            <pc:sldMk cId="3173527765" sldId="484"/>
            <ac:picMk id="48" creationId="{7542133B-63A9-4F6A-B189-C01B217020A5}"/>
          </ac:picMkLst>
        </pc:picChg>
        <pc:cxnChg chg="add mod">
          <ac:chgData name="东 阚" userId="3599d4e495008c55" providerId="LiveId" clId="{54D04F7E-F4F0-4B46-92B4-8BB4DC4D7919}" dt="2024-04-17T14:00:09.819" v="922" actId="1037"/>
          <ac:cxnSpMkLst>
            <pc:docMk/>
            <pc:sldMk cId="3173527765" sldId="484"/>
            <ac:cxnSpMk id="15" creationId="{9B5A5B33-385E-483A-B54C-5D288C7A70DF}"/>
          </ac:cxnSpMkLst>
        </pc:cxnChg>
        <pc:cxnChg chg="add mod">
          <ac:chgData name="东 阚" userId="3599d4e495008c55" providerId="LiveId" clId="{54D04F7E-F4F0-4B46-92B4-8BB4DC4D7919}" dt="2024-04-17T14:00:09.819" v="922" actId="1037"/>
          <ac:cxnSpMkLst>
            <pc:docMk/>
            <pc:sldMk cId="3173527765" sldId="484"/>
            <ac:cxnSpMk id="19" creationId="{9E77FA13-627E-4D60-8010-88411C1D949E}"/>
          </ac:cxnSpMkLst>
        </pc:cxnChg>
        <pc:cxnChg chg="add mod">
          <ac:chgData name="东 阚" userId="3599d4e495008c55" providerId="LiveId" clId="{54D04F7E-F4F0-4B46-92B4-8BB4DC4D7919}" dt="2024-04-17T14:00:27.872" v="940" actId="14100"/>
          <ac:cxnSpMkLst>
            <pc:docMk/>
            <pc:sldMk cId="3173527765" sldId="484"/>
            <ac:cxnSpMk id="22" creationId="{3E9548E5-EBC0-4FCB-B82A-2A91DBAB1833}"/>
          </ac:cxnSpMkLst>
        </pc:cxnChg>
        <pc:cxnChg chg="add mod">
          <ac:chgData name="东 阚" userId="3599d4e495008c55" providerId="LiveId" clId="{54D04F7E-F4F0-4B46-92B4-8BB4DC4D7919}" dt="2024-04-17T14:12:51.399" v="1117" actId="14100"/>
          <ac:cxnSpMkLst>
            <pc:docMk/>
            <pc:sldMk cId="3173527765" sldId="484"/>
            <ac:cxnSpMk id="43" creationId="{0AAE85A9-522F-4306-8F63-C486F5D35D71}"/>
          </ac:cxnSpMkLst>
        </pc:cxnChg>
        <pc:cxnChg chg="add mod">
          <ac:chgData name="东 阚" userId="3599d4e495008c55" providerId="LiveId" clId="{54D04F7E-F4F0-4B46-92B4-8BB4DC4D7919}" dt="2024-04-17T14:13:01.013" v="1119" actId="14100"/>
          <ac:cxnSpMkLst>
            <pc:docMk/>
            <pc:sldMk cId="3173527765" sldId="484"/>
            <ac:cxnSpMk id="45" creationId="{EC13A56B-4448-470A-A55F-2F810E231279}"/>
          </ac:cxnSpMkLst>
        </pc:cxnChg>
      </pc:sldChg>
      <pc:sldChg chg="addSp delSp modSp mod modTransition modAnim modNotesTx">
        <pc:chgData name="东 阚" userId="3599d4e495008c55" providerId="LiveId" clId="{54D04F7E-F4F0-4B46-92B4-8BB4DC4D7919}" dt="2024-04-18T08:46:35.772" v="5830"/>
        <pc:sldMkLst>
          <pc:docMk/>
          <pc:sldMk cId="3890174323" sldId="485"/>
        </pc:sldMkLst>
        <pc:spChg chg="del">
          <ac:chgData name="东 阚" userId="3599d4e495008c55" providerId="LiveId" clId="{54D04F7E-F4F0-4B46-92B4-8BB4DC4D7919}" dt="2024-04-17T14:20:15.823" v="1185" actId="478"/>
          <ac:spMkLst>
            <pc:docMk/>
            <pc:sldMk cId="3890174323" sldId="485"/>
            <ac:spMk id="3" creationId="{00000000-0000-0000-0000-000000000000}"/>
          </ac:spMkLst>
        </pc:spChg>
        <pc:spChg chg="add del mod">
          <ac:chgData name="东 阚" userId="3599d4e495008c55" providerId="LiveId" clId="{54D04F7E-F4F0-4B46-92B4-8BB4DC4D7919}" dt="2024-04-17T14:20:18.568" v="1186" actId="478"/>
          <ac:spMkLst>
            <pc:docMk/>
            <pc:sldMk cId="3890174323" sldId="485"/>
            <ac:spMk id="8" creationId="{0A90ED34-AC21-491E-8098-7AE2EE53E4DC}"/>
          </ac:spMkLst>
        </pc:spChg>
        <pc:spChg chg="del">
          <ac:chgData name="东 阚" userId="3599d4e495008c55" providerId="LiveId" clId="{54D04F7E-F4F0-4B46-92B4-8BB4DC4D7919}" dt="2024-04-17T14:19:07.215" v="1120" actId="478"/>
          <ac:spMkLst>
            <pc:docMk/>
            <pc:sldMk cId="3890174323" sldId="485"/>
            <ac:spMk id="21" creationId="{1B37E1FF-88D7-4BDB-A8EC-C3C7F0B90F43}"/>
          </ac:spMkLst>
        </pc:spChg>
        <pc:spChg chg="add mod">
          <ac:chgData name="东 阚" userId="3599d4e495008c55" providerId="LiveId" clId="{54D04F7E-F4F0-4B46-92B4-8BB4DC4D7919}" dt="2024-04-17T14:20:19.130" v="1187"/>
          <ac:spMkLst>
            <pc:docMk/>
            <pc:sldMk cId="3890174323" sldId="485"/>
            <ac:spMk id="25" creationId="{F421658B-540E-4267-B606-1EC6560B0988}"/>
          </ac:spMkLst>
        </pc:spChg>
        <pc:spChg chg="add del mod">
          <ac:chgData name="东 阚" userId="3599d4e495008c55" providerId="LiveId" clId="{54D04F7E-F4F0-4B46-92B4-8BB4DC4D7919}" dt="2024-04-17T14:33:20.813" v="1275" actId="478"/>
          <ac:spMkLst>
            <pc:docMk/>
            <pc:sldMk cId="3890174323" sldId="485"/>
            <ac:spMk id="28" creationId="{A5A809AD-510D-4B21-B6E7-09685B79E4A1}"/>
          </ac:spMkLst>
        </pc:spChg>
        <pc:spChg chg="add mod">
          <ac:chgData name="东 阚" userId="3599d4e495008c55" providerId="LiveId" clId="{54D04F7E-F4F0-4B46-92B4-8BB4DC4D7919}" dt="2024-04-17T14:27:15.860" v="1217" actId="14100"/>
          <ac:spMkLst>
            <pc:docMk/>
            <pc:sldMk cId="3890174323" sldId="485"/>
            <ac:spMk id="30" creationId="{B2FA2C2E-1911-40B3-BDE0-5A84F2F44623}"/>
          </ac:spMkLst>
        </pc:spChg>
        <pc:spChg chg="del">
          <ac:chgData name="东 阚" userId="3599d4e495008c55" providerId="LiveId" clId="{54D04F7E-F4F0-4B46-92B4-8BB4DC4D7919}" dt="2024-04-17T14:19:10.358" v="1121" actId="478"/>
          <ac:spMkLst>
            <pc:docMk/>
            <pc:sldMk cId="3890174323" sldId="485"/>
            <ac:spMk id="31" creationId="{595E1DCF-6E4A-40B2-BA57-D74712B97912}"/>
          </ac:spMkLst>
        </pc:spChg>
        <pc:spChg chg="add mod">
          <ac:chgData name="东 阚" userId="3599d4e495008c55" providerId="LiveId" clId="{54D04F7E-F4F0-4B46-92B4-8BB4DC4D7919}" dt="2024-04-17T14:36:38.877" v="1342" actId="1076"/>
          <ac:spMkLst>
            <pc:docMk/>
            <pc:sldMk cId="3890174323" sldId="485"/>
            <ac:spMk id="32" creationId="{52B22751-0BB2-4F9D-9112-8742E66268A9}"/>
          </ac:spMkLst>
        </pc:spChg>
        <pc:spChg chg="add mod">
          <ac:chgData name="东 阚" userId="3599d4e495008c55" providerId="LiveId" clId="{54D04F7E-F4F0-4B46-92B4-8BB4DC4D7919}" dt="2024-04-17T14:44:04.487" v="1467" actId="2711"/>
          <ac:spMkLst>
            <pc:docMk/>
            <pc:sldMk cId="3890174323" sldId="485"/>
            <ac:spMk id="38" creationId="{99E2FF3A-A480-482D-AA69-5A1DFFF1CBF7}"/>
          </ac:spMkLst>
        </pc:spChg>
        <pc:spChg chg="del">
          <ac:chgData name="东 阚" userId="3599d4e495008c55" providerId="LiveId" clId="{54D04F7E-F4F0-4B46-92B4-8BB4DC4D7919}" dt="2024-04-17T14:19:07.215" v="1120" actId="478"/>
          <ac:spMkLst>
            <pc:docMk/>
            <pc:sldMk cId="3890174323" sldId="485"/>
            <ac:spMk id="42" creationId="{8E1442CE-45D7-4468-8714-A2F95E5BC95A}"/>
          </ac:spMkLst>
        </pc:spChg>
        <pc:picChg chg="mod">
          <ac:chgData name="东 阚" userId="3599d4e495008c55" providerId="LiveId" clId="{54D04F7E-F4F0-4B46-92B4-8BB4DC4D7919}" dt="2024-04-17T14:21:01.596" v="1191" actId="1076"/>
          <ac:picMkLst>
            <pc:docMk/>
            <pc:sldMk cId="3890174323" sldId="485"/>
            <ac:picMk id="5" creationId="{5E588046-D326-4D6C-ABDC-D996F1C7A70F}"/>
          </ac:picMkLst>
        </pc:picChg>
        <pc:picChg chg="add mod">
          <ac:chgData name="东 阚" userId="3599d4e495008c55" providerId="LiveId" clId="{54D04F7E-F4F0-4B46-92B4-8BB4DC4D7919}" dt="2024-04-17T14:36:38.877" v="1342" actId="1076"/>
          <ac:picMkLst>
            <pc:docMk/>
            <pc:sldMk cId="3890174323" sldId="485"/>
            <ac:picMk id="10" creationId="{43078BEC-38E4-426C-9ED2-E4177FDAC0A8}"/>
          </ac:picMkLst>
        </pc:picChg>
        <pc:picChg chg="del">
          <ac:chgData name="东 阚" userId="3599d4e495008c55" providerId="LiveId" clId="{54D04F7E-F4F0-4B46-92B4-8BB4DC4D7919}" dt="2024-04-17T14:19:07.215" v="1120" actId="478"/>
          <ac:picMkLst>
            <pc:docMk/>
            <pc:sldMk cId="3890174323" sldId="485"/>
            <ac:picMk id="12" creationId="{2570B0F5-08C7-42B9-AE30-7B62F9223EC7}"/>
          </ac:picMkLst>
        </pc:picChg>
        <pc:picChg chg="add mod">
          <ac:chgData name="东 阚" userId="3599d4e495008c55" providerId="LiveId" clId="{54D04F7E-F4F0-4B46-92B4-8BB4DC4D7919}" dt="2024-04-17T14:33:59.095" v="1287" actId="1076"/>
          <ac:picMkLst>
            <pc:docMk/>
            <pc:sldMk cId="3890174323" sldId="485"/>
            <ac:picMk id="13" creationId="{505486D3-0F70-4A64-B2F3-7C054DB7CE22}"/>
          </ac:picMkLst>
        </pc:picChg>
        <pc:picChg chg="del">
          <ac:chgData name="东 阚" userId="3599d4e495008c55" providerId="LiveId" clId="{54D04F7E-F4F0-4B46-92B4-8BB4DC4D7919}" dt="2024-04-17T14:19:07.215" v="1120" actId="478"/>
          <ac:picMkLst>
            <pc:docMk/>
            <pc:sldMk cId="3890174323" sldId="485"/>
            <ac:picMk id="14" creationId="{D6BED5CB-0B8F-4CEF-BE09-3C63DDE73824}"/>
          </ac:picMkLst>
        </pc:picChg>
        <pc:picChg chg="add mod">
          <ac:chgData name="东 阚" userId="3599d4e495008c55" providerId="LiveId" clId="{54D04F7E-F4F0-4B46-92B4-8BB4DC4D7919}" dt="2024-04-17T14:33:50.935" v="1285" actId="1076"/>
          <ac:picMkLst>
            <pc:docMk/>
            <pc:sldMk cId="3890174323" sldId="485"/>
            <ac:picMk id="17" creationId="{CF94A477-5DE0-4889-9559-EE8736B536D0}"/>
          </ac:picMkLst>
        </pc:picChg>
        <pc:picChg chg="del">
          <ac:chgData name="东 阚" userId="3599d4e495008c55" providerId="LiveId" clId="{54D04F7E-F4F0-4B46-92B4-8BB4DC4D7919}" dt="2024-04-17T14:19:07.215" v="1120" actId="478"/>
          <ac:picMkLst>
            <pc:docMk/>
            <pc:sldMk cId="3890174323" sldId="485"/>
            <ac:picMk id="18" creationId="{A24779E3-BC48-455C-8095-AD62A4E922DE}"/>
          </ac:picMkLst>
        </pc:picChg>
        <pc:picChg chg="add mod">
          <ac:chgData name="东 阚" userId="3599d4e495008c55" providerId="LiveId" clId="{54D04F7E-F4F0-4B46-92B4-8BB4DC4D7919}" dt="2024-04-18T08:45:58.230" v="5823" actId="1076"/>
          <ac:picMkLst>
            <pc:docMk/>
            <pc:sldMk cId="3890174323" sldId="485"/>
            <ac:picMk id="20" creationId="{C62910F6-F061-48D4-AB74-ABF0474635F4}"/>
          </ac:picMkLst>
        </pc:picChg>
        <pc:picChg chg="add mod">
          <ac:chgData name="东 阚" userId="3599d4e495008c55" providerId="LiveId" clId="{54D04F7E-F4F0-4B46-92B4-8BB4DC4D7919}" dt="2024-04-17T14:36:49.585" v="1350" actId="1035"/>
          <ac:picMkLst>
            <pc:docMk/>
            <pc:sldMk cId="3890174323" sldId="485"/>
            <ac:picMk id="23" creationId="{2B5C7D0A-B910-4C8B-9C8A-B03E25B490B2}"/>
          </ac:picMkLst>
        </pc:picChg>
        <pc:picChg chg="add del mod">
          <ac:chgData name="东 阚" userId="3599d4e495008c55" providerId="LiveId" clId="{54D04F7E-F4F0-4B46-92B4-8BB4DC4D7919}" dt="2024-04-17T14:33:20.813" v="1275" actId="478"/>
          <ac:picMkLst>
            <pc:docMk/>
            <pc:sldMk cId="3890174323" sldId="485"/>
            <ac:picMk id="26" creationId="{EDBB0B23-41CC-4ED4-86A7-FE54D2337D0F}"/>
          </ac:picMkLst>
        </pc:picChg>
        <pc:picChg chg="del">
          <ac:chgData name="东 阚" userId="3599d4e495008c55" providerId="LiveId" clId="{54D04F7E-F4F0-4B46-92B4-8BB4DC4D7919}" dt="2024-04-17T14:19:07.215" v="1120" actId="478"/>
          <ac:picMkLst>
            <pc:docMk/>
            <pc:sldMk cId="3890174323" sldId="485"/>
            <ac:picMk id="27" creationId="{4A288893-6483-4301-9D3A-F4D618007BB4}"/>
          </ac:picMkLst>
        </pc:picChg>
        <pc:picChg chg="del">
          <ac:chgData name="东 阚" userId="3599d4e495008c55" providerId="LiveId" clId="{54D04F7E-F4F0-4B46-92B4-8BB4DC4D7919}" dt="2024-04-17T14:19:10.358" v="1121" actId="478"/>
          <ac:picMkLst>
            <pc:docMk/>
            <pc:sldMk cId="3890174323" sldId="485"/>
            <ac:picMk id="29" creationId="{E7A2B254-6B1A-4A0F-B621-0992D9638FBB}"/>
          </ac:picMkLst>
        </pc:picChg>
        <pc:picChg chg="add mod">
          <ac:chgData name="东 阚" userId="3599d4e495008c55" providerId="LiveId" clId="{54D04F7E-F4F0-4B46-92B4-8BB4DC4D7919}" dt="2024-04-17T14:31:08.534" v="1263"/>
          <ac:picMkLst>
            <pc:docMk/>
            <pc:sldMk cId="3890174323" sldId="485"/>
            <ac:picMk id="33" creationId="{A650D770-DEEC-4BE6-AD08-D9E2C8B825EC}"/>
          </ac:picMkLst>
        </pc:picChg>
        <pc:picChg chg="add mod">
          <ac:chgData name="东 阚" userId="3599d4e495008c55" providerId="LiveId" clId="{54D04F7E-F4F0-4B46-92B4-8BB4DC4D7919}" dt="2024-04-17T14:42:35.987" v="1382" actId="1076"/>
          <ac:picMkLst>
            <pc:docMk/>
            <pc:sldMk cId="3890174323" sldId="485"/>
            <ac:picMk id="34" creationId="{FDBBF64F-75BE-4424-9804-956E0372C42E}"/>
          </ac:picMkLst>
        </pc:picChg>
        <pc:picChg chg="del">
          <ac:chgData name="东 阚" userId="3599d4e495008c55" providerId="LiveId" clId="{54D04F7E-F4F0-4B46-92B4-8BB4DC4D7919}" dt="2024-04-17T14:19:10.358" v="1121" actId="478"/>
          <ac:picMkLst>
            <pc:docMk/>
            <pc:sldMk cId="3890174323" sldId="485"/>
            <ac:picMk id="37" creationId="{5A51061D-2C56-4644-ACB0-51C408AF32F0}"/>
          </ac:picMkLst>
        </pc:picChg>
        <pc:picChg chg="del">
          <ac:chgData name="东 阚" userId="3599d4e495008c55" providerId="LiveId" clId="{54D04F7E-F4F0-4B46-92B4-8BB4DC4D7919}" dt="2024-04-17T14:19:10.358" v="1121" actId="478"/>
          <ac:picMkLst>
            <pc:docMk/>
            <pc:sldMk cId="3890174323" sldId="485"/>
            <ac:picMk id="39" creationId="{3A697B72-4B8D-4274-A569-50EFFB5E5F1C}"/>
          </ac:picMkLst>
        </pc:picChg>
        <pc:picChg chg="del">
          <ac:chgData name="东 阚" userId="3599d4e495008c55" providerId="LiveId" clId="{54D04F7E-F4F0-4B46-92B4-8BB4DC4D7919}" dt="2024-04-17T14:19:10.358" v="1121" actId="478"/>
          <ac:picMkLst>
            <pc:docMk/>
            <pc:sldMk cId="3890174323" sldId="485"/>
            <ac:picMk id="41" creationId="{2FCFEACF-948B-499E-AD3A-60166572E0AC}"/>
          </ac:picMkLst>
        </pc:picChg>
        <pc:cxnChg chg="del">
          <ac:chgData name="东 阚" userId="3599d4e495008c55" providerId="LiveId" clId="{54D04F7E-F4F0-4B46-92B4-8BB4DC4D7919}" dt="2024-04-17T14:19:07.215" v="1120" actId="478"/>
          <ac:cxnSpMkLst>
            <pc:docMk/>
            <pc:sldMk cId="3890174323" sldId="485"/>
            <ac:cxnSpMk id="15" creationId="{9B5A5B33-385E-483A-B54C-5D288C7A70DF}"/>
          </ac:cxnSpMkLst>
        </pc:cxnChg>
        <pc:cxnChg chg="add mod">
          <ac:chgData name="东 阚" userId="3599d4e495008c55" providerId="LiveId" clId="{54D04F7E-F4F0-4B46-92B4-8BB4DC4D7919}" dt="2024-04-18T08:45:12.010" v="5813" actId="1076"/>
          <ac:cxnSpMkLst>
            <pc:docMk/>
            <pc:sldMk cId="3890174323" sldId="485"/>
            <ac:cxnSpMk id="16" creationId="{27D21990-0E59-4733-81DC-740F4D8C1175}"/>
          </ac:cxnSpMkLst>
        </pc:cxnChg>
        <pc:cxnChg chg="add mod">
          <ac:chgData name="东 阚" userId="3599d4e495008c55" providerId="LiveId" clId="{54D04F7E-F4F0-4B46-92B4-8BB4DC4D7919}" dt="2024-04-18T08:46:17.764" v="5826" actId="14100"/>
          <ac:cxnSpMkLst>
            <pc:docMk/>
            <pc:sldMk cId="3890174323" sldId="485"/>
            <ac:cxnSpMk id="18" creationId="{3443C423-0886-4D40-A232-DCFA7C9651F3}"/>
          </ac:cxnSpMkLst>
        </pc:cxnChg>
        <pc:cxnChg chg="del">
          <ac:chgData name="东 阚" userId="3599d4e495008c55" providerId="LiveId" clId="{54D04F7E-F4F0-4B46-92B4-8BB4DC4D7919}" dt="2024-04-17T14:19:07.215" v="1120" actId="478"/>
          <ac:cxnSpMkLst>
            <pc:docMk/>
            <pc:sldMk cId="3890174323" sldId="485"/>
            <ac:cxnSpMk id="19" creationId="{9E77FA13-627E-4D60-8010-88411C1D949E}"/>
          </ac:cxnSpMkLst>
        </pc:cxnChg>
        <pc:cxnChg chg="del mod">
          <ac:chgData name="东 阚" userId="3599d4e495008c55" providerId="LiveId" clId="{54D04F7E-F4F0-4B46-92B4-8BB4DC4D7919}" dt="2024-04-17T14:19:07.215" v="1120" actId="478"/>
          <ac:cxnSpMkLst>
            <pc:docMk/>
            <pc:sldMk cId="3890174323" sldId="485"/>
            <ac:cxnSpMk id="22" creationId="{3E9548E5-EBC0-4FCB-B82A-2A91DBAB1833}"/>
          </ac:cxnSpMkLst>
        </pc:cxnChg>
        <pc:cxnChg chg="del">
          <ac:chgData name="东 阚" userId="3599d4e495008c55" providerId="LiveId" clId="{54D04F7E-F4F0-4B46-92B4-8BB4DC4D7919}" dt="2024-04-17T14:19:07.215" v="1120" actId="478"/>
          <ac:cxnSpMkLst>
            <pc:docMk/>
            <pc:sldMk cId="3890174323" sldId="485"/>
            <ac:cxnSpMk id="43" creationId="{0AAE85A9-522F-4306-8F63-C486F5D35D71}"/>
          </ac:cxnSpMkLst>
        </pc:cxnChg>
        <pc:cxnChg chg="del">
          <ac:chgData name="东 阚" userId="3599d4e495008c55" providerId="LiveId" clId="{54D04F7E-F4F0-4B46-92B4-8BB4DC4D7919}" dt="2024-04-17T14:19:12.452" v="1122" actId="478"/>
          <ac:cxnSpMkLst>
            <pc:docMk/>
            <pc:sldMk cId="3890174323" sldId="485"/>
            <ac:cxnSpMk id="45" creationId="{EC13A56B-4448-470A-A55F-2F810E231279}"/>
          </ac:cxnSpMkLst>
        </pc:cxnChg>
      </pc:sldChg>
      <pc:sldChg chg="delSp modSp mod modTransition modNotesTx">
        <pc:chgData name="东 阚" userId="3599d4e495008c55" providerId="LiveId" clId="{54D04F7E-F4F0-4B46-92B4-8BB4DC4D7919}" dt="2024-04-18T08:43:37.513" v="5772"/>
        <pc:sldMkLst>
          <pc:docMk/>
          <pc:sldMk cId="263390955" sldId="486"/>
        </pc:sldMkLst>
        <pc:spChg chg="mod">
          <ac:chgData name="东 阚" userId="3599d4e495008c55" providerId="LiveId" clId="{54D04F7E-F4F0-4B46-92B4-8BB4DC4D7919}" dt="2024-04-17T14:44:09.721" v="1468" actId="2711"/>
          <ac:spMkLst>
            <pc:docMk/>
            <pc:sldMk cId="263390955" sldId="486"/>
            <ac:spMk id="28" creationId="{A5A809AD-510D-4B21-B6E7-09685B79E4A1}"/>
          </ac:spMkLst>
        </pc:spChg>
        <pc:spChg chg="del">
          <ac:chgData name="东 阚" userId="3599d4e495008c55" providerId="LiveId" clId="{54D04F7E-F4F0-4B46-92B4-8BB4DC4D7919}" dt="2024-04-17T14:33:06.168" v="1273" actId="478"/>
          <ac:spMkLst>
            <pc:docMk/>
            <pc:sldMk cId="263390955" sldId="486"/>
            <ac:spMk id="30" creationId="{B2FA2C2E-1911-40B3-BDE0-5A84F2F44623}"/>
          </ac:spMkLst>
        </pc:spChg>
        <pc:spChg chg="del">
          <ac:chgData name="东 阚" userId="3599d4e495008c55" providerId="LiveId" clId="{54D04F7E-F4F0-4B46-92B4-8BB4DC4D7919}" dt="2024-04-17T14:33:06.168" v="1273" actId="478"/>
          <ac:spMkLst>
            <pc:docMk/>
            <pc:sldMk cId="263390955" sldId="486"/>
            <ac:spMk id="32" creationId="{52B22751-0BB2-4F9D-9112-8742E66268A9}"/>
          </ac:spMkLst>
        </pc:spChg>
        <pc:picChg chg="del">
          <ac:chgData name="东 阚" userId="3599d4e495008c55" providerId="LiveId" clId="{54D04F7E-F4F0-4B46-92B4-8BB4DC4D7919}" dt="2024-04-17T14:33:06.168" v="1273" actId="478"/>
          <ac:picMkLst>
            <pc:docMk/>
            <pc:sldMk cId="263390955" sldId="486"/>
            <ac:picMk id="10" creationId="{43078BEC-38E4-426C-9ED2-E4177FDAC0A8}"/>
          </ac:picMkLst>
        </pc:picChg>
        <pc:picChg chg="del">
          <ac:chgData name="东 阚" userId="3599d4e495008c55" providerId="LiveId" clId="{54D04F7E-F4F0-4B46-92B4-8BB4DC4D7919}" dt="2024-04-17T14:33:06.168" v="1273" actId="478"/>
          <ac:picMkLst>
            <pc:docMk/>
            <pc:sldMk cId="263390955" sldId="486"/>
            <ac:picMk id="13" creationId="{505486D3-0F70-4A64-B2F3-7C054DB7CE22}"/>
          </ac:picMkLst>
        </pc:picChg>
        <pc:picChg chg="del">
          <ac:chgData name="东 阚" userId="3599d4e495008c55" providerId="LiveId" clId="{54D04F7E-F4F0-4B46-92B4-8BB4DC4D7919}" dt="2024-04-17T14:33:06.993" v="1274" actId="478"/>
          <ac:picMkLst>
            <pc:docMk/>
            <pc:sldMk cId="263390955" sldId="486"/>
            <ac:picMk id="17" creationId="{CF94A477-5DE0-4889-9559-EE8736B536D0}"/>
          </ac:picMkLst>
        </pc:picChg>
      </pc:sldChg>
      <pc:sldChg chg="addSp delSp modSp mod modAnim modNotesTx">
        <pc:chgData name="东 阚" userId="3599d4e495008c55" providerId="LiveId" clId="{54D04F7E-F4F0-4B46-92B4-8BB4DC4D7919}" dt="2024-04-18T08:48:12.038" v="5837" actId="478"/>
        <pc:sldMkLst>
          <pc:docMk/>
          <pc:sldMk cId="3793390162" sldId="487"/>
        </pc:sldMkLst>
        <pc:spChg chg="mod">
          <ac:chgData name="东 阚" userId="3599d4e495008c55" providerId="LiveId" clId="{54D04F7E-F4F0-4B46-92B4-8BB4DC4D7919}" dt="2024-04-17T14:43:54.612" v="1464" actId="2711"/>
          <ac:spMkLst>
            <pc:docMk/>
            <pc:sldMk cId="3793390162" sldId="487"/>
            <ac:spMk id="7" creationId="{3AD537D8-8B3B-4279-84C2-935DC5A99A1F}"/>
          </ac:spMkLst>
        </pc:spChg>
        <pc:spChg chg="add mod">
          <ac:chgData name="东 阚" userId="3599d4e495008c55" providerId="LiveId" clId="{54D04F7E-F4F0-4B46-92B4-8BB4DC4D7919}" dt="2024-04-17T14:43:55.035" v="1465" actId="2711"/>
          <ac:spMkLst>
            <pc:docMk/>
            <pc:sldMk cId="3793390162" sldId="487"/>
            <ac:spMk id="20" creationId="{5461C3F8-1A7E-4719-8031-C85AE9677BD3}"/>
          </ac:spMkLst>
        </pc:spChg>
        <pc:spChg chg="add mod">
          <ac:chgData name="东 阚" userId="3599d4e495008c55" providerId="LiveId" clId="{54D04F7E-F4F0-4B46-92B4-8BB4DC4D7919}" dt="2024-04-17T14:46:22.903" v="1495" actId="14100"/>
          <ac:spMkLst>
            <pc:docMk/>
            <pc:sldMk cId="3793390162" sldId="487"/>
            <ac:spMk id="21" creationId="{09DEB1B8-D4C8-4BC3-A7C8-52B6D5050D1B}"/>
          </ac:spMkLst>
        </pc:spChg>
        <pc:spChg chg="add del mod">
          <ac:chgData name="东 阚" userId="3599d4e495008c55" providerId="LiveId" clId="{54D04F7E-F4F0-4B46-92B4-8BB4DC4D7919}" dt="2024-04-17T14:50:23.778" v="1553" actId="478"/>
          <ac:spMkLst>
            <pc:docMk/>
            <pc:sldMk cId="3793390162" sldId="487"/>
            <ac:spMk id="24" creationId="{D1643A95-158F-4220-B8A7-142558391A06}"/>
          </ac:spMkLst>
        </pc:spChg>
        <pc:spChg chg="add del mod">
          <ac:chgData name="东 阚" userId="3599d4e495008c55" providerId="LiveId" clId="{54D04F7E-F4F0-4B46-92B4-8BB4DC4D7919}" dt="2024-04-17T14:50:23.778" v="1553" actId="478"/>
          <ac:spMkLst>
            <pc:docMk/>
            <pc:sldMk cId="3793390162" sldId="487"/>
            <ac:spMk id="26" creationId="{7BBE5200-BEB1-4DD1-B806-0B7D2DE39C0B}"/>
          </ac:spMkLst>
        </pc:spChg>
        <pc:spChg chg="del">
          <ac:chgData name="东 阚" userId="3599d4e495008c55" providerId="LiveId" clId="{54D04F7E-F4F0-4B46-92B4-8BB4DC4D7919}" dt="2024-04-17T14:40:50.274" v="1364" actId="478"/>
          <ac:spMkLst>
            <pc:docMk/>
            <pc:sldMk cId="3793390162" sldId="487"/>
            <ac:spMk id="38" creationId="{99E2FF3A-A480-482D-AA69-5A1DFFF1CBF7}"/>
          </ac:spMkLst>
        </pc:spChg>
        <pc:picChg chg="add mod">
          <ac:chgData name="东 阚" userId="3599d4e495008c55" providerId="LiveId" clId="{54D04F7E-F4F0-4B46-92B4-8BB4DC4D7919}" dt="2024-04-17T14:41:36.683" v="1372" actId="1076"/>
          <ac:picMkLst>
            <pc:docMk/>
            <pc:sldMk cId="3793390162" sldId="487"/>
            <ac:picMk id="4" creationId="{7B1AA38E-2C68-4626-94A0-F1B05A47F258}"/>
          </ac:picMkLst>
        </pc:picChg>
        <pc:picChg chg="add mod">
          <ac:chgData name="东 阚" userId="3599d4e495008c55" providerId="LiveId" clId="{54D04F7E-F4F0-4B46-92B4-8BB4DC4D7919}" dt="2024-04-17T14:42:26.897" v="1381" actId="1076"/>
          <ac:picMkLst>
            <pc:docMk/>
            <pc:sldMk cId="3793390162" sldId="487"/>
            <ac:picMk id="9" creationId="{C6C10BF4-4CDA-45E2-A587-2507A621E832}"/>
          </ac:picMkLst>
        </pc:picChg>
        <pc:picChg chg="del">
          <ac:chgData name="东 阚" userId="3599d4e495008c55" providerId="LiveId" clId="{54D04F7E-F4F0-4B46-92B4-8BB4DC4D7919}" dt="2024-04-18T08:48:12.038" v="5837" actId="478"/>
          <ac:picMkLst>
            <pc:docMk/>
            <pc:sldMk cId="3793390162" sldId="487"/>
            <ac:picMk id="10" creationId="{43078BEC-38E4-426C-9ED2-E4177FDAC0A8}"/>
          </ac:picMkLst>
        </pc:picChg>
        <pc:picChg chg="add mod">
          <ac:chgData name="东 阚" userId="3599d4e495008c55" providerId="LiveId" clId="{54D04F7E-F4F0-4B46-92B4-8BB4DC4D7919}" dt="2024-04-17T14:46:31.822" v="1496" actId="1076"/>
          <ac:picMkLst>
            <pc:docMk/>
            <pc:sldMk cId="3793390162" sldId="487"/>
            <ac:picMk id="12" creationId="{A18C6485-13AD-46AC-B230-0085B66FCC13}"/>
          </ac:picMkLst>
        </pc:picChg>
        <pc:picChg chg="del">
          <ac:chgData name="东 阚" userId="3599d4e495008c55" providerId="LiveId" clId="{54D04F7E-F4F0-4B46-92B4-8BB4DC4D7919}" dt="2024-04-17T14:40:49.490" v="1363" actId="478"/>
          <ac:picMkLst>
            <pc:docMk/>
            <pc:sldMk cId="3793390162" sldId="487"/>
            <ac:picMk id="13" creationId="{505486D3-0F70-4A64-B2F3-7C054DB7CE22}"/>
          </ac:picMkLst>
        </pc:picChg>
        <pc:picChg chg="del">
          <ac:chgData name="东 阚" userId="3599d4e495008c55" providerId="LiveId" clId="{54D04F7E-F4F0-4B46-92B4-8BB4DC4D7919}" dt="2024-04-17T14:40:51.158" v="1365" actId="478"/>
          <ac:picMkLst>
            <pc:docMk/>
            <pc:sldMk cId="3793390162" sldId="487"/>
            <ac:picMk id="17" creationId="{CF94A477-5DE0-4889-9559-EE8736B536D0}"/>
          </ac:picMkLst>
        </pc:picChg>
        <pc:picChg chg="del">
          <ac:chgData name="东 阚" userId="3599d4e495008c55" providerId="LiveId" clId="{54D04F7E-F4F0-4B46-92B4-8BB4DC4D7919}" dt="2024-04-17T14:40:52.127" v="1366" actId="478"/>
          <ac:picMkLst>
            <pc:docMk/>
            <pc:sldMk cId="3793390162" sldId="487"/>
            <ac:picMk id="23" creationId="{2B5C7D0A-B910-4C8B-9C8A-B03E25B490B2}"/>
          </ac:picMkLst>
        </pc:picChg>
        <pc:picChg chg="mod">
          <ac:chgData name="东 阚" userId="3599d4e495008c55" providerId="LiveId" clId="{54D04F7E-F4F0-4B46-92B4-8BB4DC4D7919}" dt="2024-04-17T14:43:53.664" v="1462" actId="1076"/>
          <ac:picMkLst>
            <pc:docMk/>
            <pc:sldMk cId="3793390162" sldId="487"/>
            <ac:picMk id="33" creationId="{A650D770-DEEC-4BE6-AD08-D9E2C8B825EC}"/>
          </ac:picMkLst>
        </pc:picChg>
        <pc:picChg chg="del mod modCrop">
          <ac:chgData name="东 阚" userId="3599d4e495008c55" providerId="LiveId" clId="{54D04F7E-F4F0-4B46-92B4-8BB4DC4D7919}" dt="2024-04-17T14:41:42.325" v="1374" actId="478"/>
          <ac:picMkLst>
            <pc:docMk/>
            <pc:sldMk cId="3793390162" sldId="487"/>
            <ac:picMk id="34" creationId="{FDBBF64F-75BE-4424-9804-956E0372C42E}"/>
          </ac:picMkLst>
        </pc:picChg>
      </pc:sldChg>
      <pc:sldChg chg="modNotesTx">
        <pc:chgData name="东 阚" userId="3599d4e495008c55" providerId="LiveId" clId="{54D04F7E-F4F0-4B46-92B4-8BB4DC4D7919}" dt="2024-04-18T08:49:47.106" v="5993" actId="20577"/>
        <pc:sldMkLst>
          <pc:docMk/>
          <pc:sldMk cId="464753166" sldId="488"/>
        </pc:sldMkLst>
      </pc:sldChg>
      <pc:sldChg chg="addSp delSp modSp mod modTransition delAnim modAnim modNotesTx">
        <pc:chgData name="东 阚" userId="3599d4e495008c55" providerId="LiveId" clId="{54D04F7E-F4F0-4B46-92B4-8BB4DC4D7919}" dt="2024-04-18T08:53:23.831" v="6033" actId="20577"/>
        <pc:sldMkLst>
          <pc:docMk/>
          <pc:sldMk cId="3015721341" sldId="489"/>
        </pc:sldMkLst>
        <pc:spChg chg="mod">
          <ac:chgData name="东 阚" userId="3599d4e495008c55" providerId="LiveId" clId="{54D04F7E-F4F0-4B46-92B4-8BB4DC4D7919}" dt="2024-04-17T14:50:48.483" v="1558" actId="20577"/>
          <ac:spMkLst>
            <pc:docMk/>
            <pc:sldMk cId="3015721341" sldId="489"/>
            <ac:spMk id="3" creationId="{00000000-0000-0000-0000-000000000000}"/>
          </ac:spMkLst>
        </pc:spChg>
        <pc:spChg chg="del">
          <ac:chgData name="东 阚" userId="3599d4e495008c55" providerId="LiveId" clId="{54D04F7E-F4F0-4B46-92B4-8BB4DC4D7919}" dt="2024-04-17T14:48:18.947" v="1499" actId="478"/>
          <ac:spMkLst>
            <pc:docMk/>
            <pc:sldMk cId="3015721341" sldId="489"/>
            <ac:spMk id="6" creationId="{53E336E3-4E72-4181-87CB-17786128F1EE}"/>
          </ac:spMkLst>
        </pc:spChg>
        <pc:spChg chg="del">
          <ac:chgData name="东 阚" userId="3599d4e495008c55" providerId="LiveId" clId="{54D04F7E-F4F0-4B46-92B4-8BB4DC4D7919}" dt="2024-04-17T14:48:18.947" v="1499" actId="478"/>
          <ac:spMkLst>
            <pc:docMk/>
            <pc:sldMk cId="3015721341" sldId="489"/>
            <ac:spMk id="7" creationId="{3AD537D8-8B3B-4279-84C2-935DC5A99A1F}"/>
          </ac:spMkLst>
        </pc:spChg>
        <pc:spChg chg="del mod">
          <ac:chgData name="东 阚" userId="3599d4e495008c55" providerId="LiveId" clId="{54D04F7E-F4F0-4B46-92B4-8BB4DC4D7919}" dt="2024-04-17T14:50:29.205" v="1554" actId="478"/>
          <ac:spMkLst>
            <pc:docMk/>
            <pc:sldMk cId="3015721341" sldId="489"/>
            <ac:spMk id="8" creationId="{E9407B73-718B-45D9-B2DA-F360A670EB75}"/>
          </ac:spMkLst>
        </pc:spChg>
        <pc:spChg chg="del mod">
          <ac:chgData name="东 阚" userId="3599d4e495008c55" providerId="LiveId" clId="{54D04F7E-F4F0-4B46-92B4-8BB4DC4D7919}" dt="2024-04-17T14:50:29.205" v="1554" actId="478"/>
          <ac:spMkLst>
            <pc:docMk/>
            <pc:sldMk cId="3015721341" sldId="489"/>
            <ac:spMk id="9" creationId="{A6BCF752-2BCD-430D-AAEB-89F3FB8FC189}"/>
          </ac:spMkLst>
        </pc:spChg>
        <pc:spChg chg="del">
          <ac:chgData name="东 阚" userId="3599d4e495008c55" providerId="LiveId" clId="{54D04F7E-F4F0-4B46-92B4-8BB4DC4D7919}" dt="2024-04-17T14:48:20.838" v="1500" actId="478"/>
          <ac:spMkLst>
            <pc:docMk/>
            <pc:sldMk cId="3015721341" sldId="489"/>
            <ac:spMk id="10" creationId="{4BBC3A62-2040-4D35-8E9A-ED682140EE5E}"/>
          </ac:spMkLst>
        </pc:spChg>
        <pc:spChg chg="del">
          <ac:chgData name="东 阚" userId="3599d4e495008c55" providerId="LiveId" clId="{54D04F7E-F4F0-4B46-92B4-8BB4DC4D7919}" dt="2024-04-17T14:48:20.838" v="1500" actId="478"/>
          <ac:spMkLst>
            <pc:docMk/>
            <pc:sldMk cId="3015721341" sldId="489"/>
            <ac:spMk id="11" creationId="{2B80954B-6248-441D-860D-228C5C5B05B1}"/>
          </ac:spMkLst>
        </pc:spChg>
        <pc:spChg chg="add mod">
          <ac:chgData name="东 阚" userId="3599d4e495008c55" providerId="LiveId" clId="{54D04F7E-F4F0-4B46-92B4-8BB4DC4D7919}" dt="2024-04-17T14:50:29.528" v="1555"/>
          <ac:spMkLst>
            <pc:docMk/>
            <pc:sldMk cId="3015721341" sldId="489"/>
            <ac:spMk id="12" creationId="{8175DE3F-7DF2-4008-9094-A48F086FF034}"/>
          </ac:spMkLst>
        </pc:spChg>
        <pc:spChg chg="add mod">
          <ac:chgData name="东 阚" userId="3599d4e495008c55" providerId="LiveId" clId="{54D04F7E-F4F0-4B46-92B4-8BB4DC4D7919}" dt="2024-04-17T14:50:29.528" v="1555"/>
          <ac:spMkLst>
            <pc:docMk/>
            <pc:sldMk cId="3015721341" sldId="489"/>
            <ac:spMk id="13" creationId="{2406ABE6-EBA7-4892-9AD6-28A6071B9B8A}"/>
          </ac:spMkLst>
        </pc:spChg>
        <pc:spChg chg="add del mod">
          <ac:chgData name="东 阚" userId="3599d4e495008c55" providerId="LiveId" clId="{54D04F7E-F4F0-4B46-92B4-8BB4DC4D7919}" dt="2024-04-17T15:02:50.786" v="1670" actId="478"/>
          <ac:spMkLst>
            <pc:docMk/>
            <pc:sldMk cId="3015721341" sldId="489"/>
            <ac:spMk id="21" creationId="{BD13D41F-7B41-416D-BFCE-4D3886EB5BE8}"/>
          </ac:spMkLst>
        </pc:spChg>
        <pc:spChg chg="add del mod">
          <ac:chgData name="东 阚" userId="3599d4e495008c55" providerId="LiveId" clId="{54D04F7E-F4F0-4B46-92B4-8BB4DC4D7919}" dt="2024-04-17T15:02:50.786" v="1670" actId="478"/>
          <ac:spMkLst>
            <pc:docMk/>
            <pc:sldMk cId="3015721341" sldId="489"/>
            <ac:spMk id="22" creationId="{A5AD5E4F-EF63-4861-9EB4-2EB09C23C7CF}"/>
          </ac:spMkLst>
        </pc:spChg>
        <pc:spChg chg="add del mod">
          <ac:chgData name="东 阚" userId="3599d4e495008c55" providerId="LiveId" clId="{54D04F7E-F4F0-4B46-92B4-8BB4DC4D7919}" dt="2024-04-17T15:26:42.864" v="1870" actId="478"/>
          <ac:spMkLst>
            <pc:docMk/>
            <pc:sldMk cId="3015721341" sldId="489"/>
            <ac:spMk id="23" creationId="{5F2F3899-DE35-4C7D-92D2-E77A6A94956D}"/>
          </ac:spMkLst>
        </pc:spChg>
        <pc:spChg chg="add del mod">
          <ac:chgData name="东 阚" userId="3599d4e495008c55" providerId="LiveId" clId="{54D04F7E-F4F0-4B46-92B4-8BB4DC4D7919}" dt="2024-04-17T15:20:38.194" v="1801" actId="478"/>
          <ac:spMkLst>
            <pc:docMk/>
            <pc:sldMk cId="3015721341" sldId="489"/>
            <ac:spMk id="25" creationId="{489401C3-3E3F-40C8-9D76-EB01CF2F7DBA}"/>
          </ac:spMkLst>
        </pc:spChg>
        <pc:spChg chg="add del mod">
          <ac:chgData name="东 阚" userId="3599d4e495008c55" providerId="LiveId" clId="{54D04F7E-F4F0-4B46-92B4-8BB4DC4D7919}" dt="2024-04-17T15:26:42.864" v="1870" actId="478"/>
          <ac:spMkLst>
            <pc:docMk/>
            <pc:sldMk cId="3015721341" sldId="489"/>
            <ac:spMk id="26" creationId="{E4D140C8-FCAF-491B-99CF-16672CA4F946}"/>
          </ac:spMkLst>
        </pc:spChg>
        <pc:spChg chg="add del mod">
          <ac:chgData name="东 阚" userId="3599d4e495008c55" providerId="LiveId" clId="{54D04F7E-F4F0-4B46-92B4-8BB4DC4D7919}" dt="2024-04-17T15:26:41.464" v="1869" actId="478"/>
          <ac:spMkLst>
            <pc:docMk/>
            <pc:sldMk cId="3015721341" sldId="489"/>
            <ac:spMk id="27" creationId="{6735EC5F-A108-420A-989D-86B7782581D8}"/>
          </ac:spMkLst>
        </pc:spChg>
        <pc:spChg chg="add del mod">
          <ac:chgData name="东 阚" userId="3599d4e495008c55" providerId="LiveId" clId="{54D04F7E-F4F0-4B46-92B4-8BB4DC4D7919}" dt="2024-04-17T15:26:42.864" v="1870" actId="478"/>
          <ac:spMkLst>
            <pc:docMk/>
            <pc:sldMk cId="3015721341" sldId="489"/>
            <ac:spMk id="28" creationId="{1F94A08F-D4E3-47D6-BF9C-891DB623227D}"/>
          </ac:spMkLst>
        </pc:spChg>
        <pc:picChg chg="mod modCrop">
          <ac:chgData name="东 阚" userId="3599d4e495008c55" providerId="LiveId" clId="{54D04F7E-F4F0-4B46-92B4-8BB4DC4D7919}" dt="2024-04-18T08:51:44.710" v="6011" actId="1076"/>
          <ac:picMkLst>
            <pc:docMk/>
            <pc:sldMk cId="3015721341" sldId="489"/>
            <ac:picMk id="5" creationId="{5E588046-D326-4D6C-ABDC-D996F1C7A70F}"/>
          </ac:picMkLst>
        </pc:picChg>
        <pc:picChg chg="add del mod">
          <ac:chgData name="东 阚" userId="3599d4e495008c55" providerId="LiveId" clId="{54D04F7E-F4F0-4B46-92B4-8BB4DC4D7919}" dt="2024-04-18T08:51:32.595" v="6007" actId="478"/>
          <ac:picMkLst>
            <pc:docMk/>
            <pc:sldMk cId="3015721341" sldId="489"/>
            <ac:picMk id="6" creationId="{2503061B-3D61-4DFB-80AD-7C17E7DCCBE1}"/>
          </ac:picMkLst>
        </pc:picChg>
        <pc:picChg chg="add mod">
          <ac:chgData name="东 阚" userId="3599d4e495008c55" providerId="LiveId" clId="{54D04F7E-F4F0-4B46-92B4-8BB4DC4D7919}" dt="2024-04-18T08:51:39.464" v="6009" actId="1076"/>
          <ac:picMkLst>
            <pc:docMk/>
            <pc:sldMk cId="3015721341" sldId="489"/>
            <ac:picMk id="8" creationId="{EB1135AF-A513-4F0E-8C93-1BC999DA136F}"/>
          </ac:picMkLst>
        </pc:picChg>
        <pc:picChg chg="add del mod">
          <ac:chgData name="东 阚" userId="3599d4e495008c55" providerId="LiveId" clId="{54D04F7E-F4F0-4B46-92B4-8BB4DC4D7919}" dt="2024-04-17T14:51:14.239" v="1562" actId="478"/>
          <ac:picMkLst>
            <pc:docMk/>
            <pc:sldMk cId="3015721341" sldId="489"/>
            <ac:picMk id="14" creationId="{313A51F0-05C1-4BEC-B4F5-3EECD037E45E}"/>
          </ac:picMkLst>
        </pc:picChg>
        <pc:picChg chg="add mod">
          <ac:chgData name="东 阚" userId="3599d4e495008c55" providerId="LiveId" clId="{54D04F7E-F4F0-4B46-92B4-8BB4DC4D7919}" dt="2024-04-18T08:51:30.480" v="6006" actId="1076"/>
          <ac:picMkLst>
            <pc:docMk/>
            <pc:sldMk cId="3015721341" sldId="489"/>
            <ac:picMk id="16" creationId="{33F0C076-58F2-4184-BF4A-6AB04500B922}"/>
          </ac:picMkLst>
        </pc:picChg>
        <pc:picChg chg="add mod">
          <ac:chgData name="东 阚" userId="3599d4e495008c55" providerId="LiveId" clId="{54D04F7E-F4F0-4B46-92B4-8BB4DC4D7919}" dt="2024-04-17T15:04:41.609" v="1687" actId="1076"/>
          <ac:picMkLst>
            <pc:docMk/>
            <pc:sldMk cId="3015721341" sldId="489"/>
            <ac:picMk id="18" creationId="{18197C19-F955-4DFD-B009-639494EF9936}"/>
          </ac:picMkLst>
        </pc:picChg>
        <pc:picChg chg="add mod">
          <ac:chgData name="东 阚" userId="3599d4e495008c55" providerId="LiveId" clId="{54D04F7E-F4F0-4B46-92B4-8BB4DC4D7919}" dt="2024-04-18T08:51:36.692" v="6008" actId="1076"/>
          <ac:picMkLst>
            <pc:docMk/>
            <pc:sldMk cId="3015721341" sldId="489"/>
            <ac:picMk id="20" creationId="{F605B75F-37DD-40FD-A5BC-8379D97841EB}"/>
          </ac:picMkLst>
        </pc:picChg>
        <pc:picChg chg="add del mod">
          <ac:chgData name="东 阚" userId="3599d4e495008c55" providerId="LiveId" clId="{54D04F7E-F4F0-4B46-92B4-8BB4DC4D7919}" dt="2024-04-17T15:26:41.464" v="1869" actId="478"/>
          <ac:picMkLst>
            <pc:docMk/>
            <pc:sldMk cId="3015721341" sldId="489"/>
            <ac:picMk id="30" creationId="{64F3456A-AA8B-40A2-A538-61C8101ED095}"/>
          </ac:picMkLst>
        </pc:picChg>
        <pc:cxnChg chg="add mod">
          <ac:chgData name="东 阚" userId="3599d4e495008c55" providerId="LiveId" clId="{54D04F7E-F4F0-4B46-92B4-8BB4DC4D7919}" dt="2024-04-18T08:51:57.657" v="6014" actId="692"/>
          <ac:cxnSpMkLst>
            <pc:docMk/>
            <pc:sldMk cId="3015721341" sldId="489"/>
            <ac:cxnSpMk id="14" creationId="{A1F2795E-E333-49EA-9FD7-16B3C8B08CF8}"/>
          </ac:cxnSpMkLst>
        </pc:cxnChg>
      </pc:sldChg>
      <pc:sldChg chg="modNotesTx">
        <pc:chgData name="东 阚" userId="3599d4e495008c55" providerId="LiveId" clId="{54D04F7E-F4F0-4B46-92B4-8BB4DC4D7919}" dt="2024-04-18T08:56:41.604" v="6173" actId="20577"/>
        <pc:sldMkLst>
          <pc:docMk/>
          <pc:sldMk cId="3198424792" sldId="490"/>
        </pc:sldMkLst>
      </pc:sldChg>
      <pc:sldChg chg="addSp delSp modSp mod modTransition modAnim modNotesTx">
        <pc:chgData name="东 阚" userId="3599d4e495008c55" providerId="LiveId" clId="{54D04F7E-F4F0-4B46-92B4-8BB4DC4D7919}" dt="2024-04-18T09:00:05.074" v="6278" actId="20577"/>
        <pc:sldMkLst>
          <pc:docMk/>
          <pc:sldMk cId="3742369807" sldId="491"/>
        </pc:sldMkLst>
        <pc:spChg chg="mod">
          <ac:chgData name="东 阚" userId="3599d4e495008c55" providerId="LiveId" clId="{54D04F7E-F4F0-4B46-92B4-8BB4DC4D7919}" dt="2024-04-17T15:25:27.645" v="1833" actId="20577"/>
          <ac:spMkLst>
            <pc:docMk/>
            <pc:sldMk cId="3742369807" sldId="491"/>
            <ac:spMk id="3" creationId="{00000000-0000-0000-0000-000000000000}"/>
          </ac:spMkLst>
        </pc:spChg>
        <pc:spChg chg="del">
          <ac:chgData name="东 阚" userId="3599d4e495008c55" providerId="LiveId" clId="{54D04F7E-F4F0-4B46-92B4-8BB4DC4D7919}" dt="2024-04-17T15:02:32.354" v="1643" actId="478"/>
          <ac:spMkLst>
            <pc:docMk/>
            <pc:sldMk cId="3742369807" sldId="491"/>
            <ac:spMk id="6" creationId="{53E336E3-4E72-4181-87CB-17786128F1EE}"/>
          </ac:spMkLst>
        </pc:spChg>
        <pc:spChg chg="del">
          <ac:chgData name="东 阚" userId="3599d4e495008c55" providerId="LiveId" clId="{54D04F7E-F4F0-4B46-92B4-8BB4DC4D7919}" dt="2024-04-17T15:02:32.354" v="1643" actId="478"/>
          <ac:spMkLst>
            <pc:docMk/>
            <pc:sldMk cId="3742369807" sldId="491"/>
            <ac:spMk id="7" creationId="{3AD537D8-8B3B-4279-84C2-935DC5A99A1F}"/>
          </ac:spMkLst>
        </pc:spChg>
        <pc:spChg chg="del">
          <ac:chgData name="东 阚" userId="3599d4e495008c55" providerId="LiveId" clId="{54D04F7E-F4F0-4B46-92B4-8BB4DC4D7919}" dt="2024-04-17T15:02:32.354" v="1643" actId="478"/>
          <ac:spMkLst>
            <pc:docMk/>
            <pc:sldMk cId="3742369807" sldId="491"/>
            <ac:spMk id="8" creationId="{E9407B73-718B-45D9-B2DA-F360A670EB75}"/>
          </ac:spMkLst>
        </pc:spChg>
        <pc:spChg chg="del">
          <ac:chgData name="东 阚" userId="3599d4e495008c55" providerId="LiveId" clId="{54D04F7E-F4F0-4B46-92B4-8BB4DC4D7919}" dt="2024-04-17T15:02:32.354" v="1643" actId="478"/>
          <ac:spMkLst>
            <pc:docMk/>
            <pc:sldMk cId="3742369807" sldId="491"/>
            <ac:spMk id="9" creationId="{A6BCF752-2BCD-430D-AAEB-89F3FB8FC189}"/>
          </ac:spMkLst>
        </pc:spChg>
        <pc:spChg chg="del">
          <ac:chgData name="东 阚" userId="3599d4e495008c55" providerId="LiveId" clId="{54D04F7E-F4F0-4B46-92B4-8BB4DC4D7919}" dt="2024-04-17T15:02:57.577" v="1672" actId="478"/>
          <ac:spMkLst>
            <pc:docMk/>
            <pc:sldMk cId="3742369807" sldId="491"/>
            <ac:spMk id="10" creationId="{4BBC3A62-2040-4D35-8E9A-ED682140EE5E}"/>
          </ac:spMkLst>
        </pc:spChg>
        <pc:spChg chg="del">
          <ac:chgData name="东 阚" userId="3599d4e495008c55" providerId="LiveId" clId="{54D04F7E-F4F0-4B46-92B4-8BB4DC4D7919}" dt="2024-04-17T15:02:57.577" v="1672" actId="478"/>
          <ac:spMkLst>
            <pc:docMk/>
            <pc:sldMk cId="3742369807" sldId="491"/>
            <ac:spMk id="11" creationId="{2B80954B-6248-441D-860D-228C5C5B05B1}"/>
          </ac:spMkLst>
        </pc:spChg>
        <pc:spChg chg="add mod">
          <ac:chgData name="东 阚" userId="3599d4e495008c55" providerId="LiveId" clId="{54D04F7E-F4F0-4B46-92B4-8BB4DC4D7919}" dt="2024-04-17T15:02:53.404" v="1671"/>
          <ac:spMkLst>
            <pc:docMk/>
            <pc:sldMk cId="3742369807" sldId="491"/>
            <ac:spMk id="12" creationId="{2D0009AE-A076-40F2-AC5E-B318AD52E11D}"/>
          </ac:spMkLst>
        </pc:spChg>
        <pc:spChg chg="add mod">
          <ac:chgData name="东 阚" userId="3599d4e495008c55" providerId="LiveId" clId="{54D04F7E-F4F0-4B46-92B4-8BB4DC4D7919}" dt="2024-04-17T15:02:53.404" v="1671"/>
          <ac:spMkLst>
            <pc:docMk/>
            <pc:sldMk cId="3742369807" sldId="491"/>
            <ac:spMk id="13" creationId="{88D54806-DDA3-4AFB-BB33-DF2A5B9FAE33}"/>
          </ac:spMkLst>
        </pc:spChg>
        <pc:picChg chg="del mod modCrop">
          <ac:chgData name="东 阚" userId="3599d4e495008c55" providerId="LiveId" clId="{54D04F7E-F4F0-4B46-92B4-8BB4DC4D7919}" dt="2024-04-17T15:09:21.754" v="1728" actId="478"/>
          <ac:picMkLst>
            <pc:docMk/>
            <pc:sldMk cId="3742369807" sldId="491"/>
            <ac:picMk id="5" creationId="{5E588046-D326-4D6C-ABDC-D996F1C7A70F}"/>
          </ac:picMkLst>
        </pc:picChg>
        <pc:picChg chg="add mod">
          <ac:chgData name="东 阚" userId="3599d4e495008c55" providerId="LiveId" clId="{54D04F7E-F4F0-4B46-92B4-8BB4DC4D7919}" dt="2024-04-17T15:04:39.225" v="1686" actId="1076"/>
          <ac:picMkLst>
            <pc:docMk/>
            <pc:sldMk cId="3742369807" sldId="491"/>
            <ac:picMk id="14" creationId="{581B52C1-1057-4921-BD3A-6FC4C90AF80F}"/>
          </ac:picMkLst>
        </pc:picChg>
        <pc:picChg chg="add mod modCrop">
          <ac:chgData name="东 阚" userId="3599d4e495008c55" providerId="LiveId" clId="{54D04F7E-F4F0-4B46-92B4-8BB4DC4D7919}" dt="2024-04-17T15:06:22.147" v="1702" actId="1076"/>
          <ac:picMkLst>
            <pc:docMk/>
            <pc:sldMk cId="3742369807" sldId="491"/>
            <ac:picMk id="15" creationId="{2ED537E7-34F8-416C-99B3-300A125A5A65}"/>
          </ac:picMkLst>
        </pc:picChg>
        <pc:picChg chg="add mod">
          <ac:chgData name="东 阚" userId="3599d4e495008c55" providerId="LiveId" clId="{54D04F7E-F4F0-4B46-92B4-8BB4DC4D7919}" dt="2024-04-18T08:59:45.783" v="6215"/>
          <ac:picMkLst>
            <pc:docMk/>
            <pc:sldMk cId="3742369807" sldId="491"/>
            <ac:picMk id="16" creationId="{3A9444F0-E7B5-47B4-B1EE-ADE660D9B989}"/>
          </ac:picMkLst>
        </pc:picChg>
        <pc:picChg chg="add mod">
          <ac:chgData name="东 阚" userId="3599d4e495008c55" providerId="LiveId" clId="{54D04F7E-F4F0-4B46-92B4-8BB4DC4D7919}" dt="2024-04-17T15:10:07.379" v="1743" actId="1076"/>
          <ac:picMkLst>
            <pc:docMk/>
            <pc:sldMk cId="3742369807" sldId="491"/>
            <ac:picMk id="17" creationId="{AD3598BE-26F1-4247-B93E-0D26218C92E5}"/>
          </ac:picMkLst>
        </pc:picChg>
        <pc:picChg chg="add mod">
          <ac:chgData name="东 阚" userId="3599d4e495008c55" providerId="LiveId" clId="{54D04F7E-F4F0-4B46-92B4-8BB4DC4D7919}" dt="2024-04-17T15:10:52.916" v="1748" actId="1076"/>
          <ac:picMkLst>
            <pc:docMk/>
            <pc:sldMk cId="3742369807" sldId="491"/>
            <ac:picMk id="19" creationId="{07467DC6-8E06-40E0-ABFC-F9625B453F54}"/>
          </ac:picMkLst>
        </pc:picChg>
        <pc:picChg chg="add mod">
          <ac:chgData name="东 阚" userId="3599d4e495008c55" providerId="LiveId" clId="{54D04F7E-F4F0-4B46-92B4-8BB4DC4D7919}" dt="2024-04-17T15:26:27.676" v="1865" actId="1076"/>
          <ac:picMkLst>
            <pc:docMk/>
            <pc:sldMk cId="3742369807" sldId="491"/>
            <ac:picMk id="21" creationId="{B6332C0B-ECF4-4F53-A6F3-CB13FF1C7C4A}"/>
          </ac:picMkLst>
        </pc:picChg>
        <pc:picChg chg="add mod ord modCrop">
          <ac:chgData name="东 阚" userId="3599d4e495008c55" providerId="LiveId" clId="{54D04F7E-F4F0-4B46-92B4-8BB4DC4D7919}" dt="2024-04-17T15:26:24.534" v="1864" actId="1038"/>
          <ac:picMkLst>
            <pc:docMk/>
            <pc:sldMk cId="3742369807" sldId="491"/>
            <ac:picMk id="22" creationId="{F8F7428A-D60E-4EA0-8AAD-BB381628AEF2}"/>
          </ac:picMkLst>
        </pc:picChg>
      </pc:sldChg>
      <pc:sldChg chg="addSp delSp modSp mod modAnim">
        <pc:chgData name="东 阚" userId="3599d4e495008c55" providerId="LiveId" clId="{54D04F7E-F4F0-4B46-92B4-8BB4DC4D7919}" dt="2024-04-18T09:00:16.584" v="6279"/>
        <pc:sldMkLst>
          <pc:docMk/>
          <pc:sldMk cId="1452890766" sldId="492"/>
        </pc:sldMkLst>
        <pc:spChg chg="mod">
          <ac:chgData name="东 阚" userId="3599d4e495008c55" providerId="LiveId" clId="{54D04F7E-F4F0-4B46-92B4-8BB4DC4D7919}" dt="2024-04-17T15:25:33.318" v="1834"/>
          <ac:spMkLst>
            <pc:docMk/>
            <pc:sldMk cId="1452890766" sldId="492"/>
            <ac:spMk id="3" creationId="{00000000-0000-0000-0000-000000000000}"/>
          </ac:spMkLst>
        </pc:spChg>
        <pc:spChg chg="add mod">
          <ac:chgData name="东 阚" userId="3599d4e495008c55" providerId="LiveId" clId="{54D04F7E-F4F0-4B46-92B4-8BB4DC4D7919}" dt="2024-04-17T17:06:04.175" v="3152" actId="12"/>
          <ac:spMkLst>
            <pc:docMk/>
            <pc:sldMk cId="1452890766" sldId="492"/>
            <ac:spMk id="16" creationId="{BD50D9E3-835F-4418-950A-5D4C93EFB6B6}"/>
          </ac:spMkLst>
        </pc:spChg>
        <pc:spChg chg="add mod">
          <ac:chgData name="东 阚" userId="3599d4e495008c55" providerId="LiveId" clId="{54D04F7E-F4F0-4B46-92B4-8BB4DC4D7919}" dt="2024-04-17T15:26:19.890" v="1853" actId="1038"/>
          <ac:spMkLst>
            <pc:docMk/>
            <pc:sldMk cId="1452890766" sldId="492"/>
            <ac:spMk id="18" creationId="{19F8E74A-542E-48F0-956D-BE6A0C56A5F9}"/>
          </ac:spMkLst>
        </pc:spChg>
        <pc:spChg chg="add mod">
          <ac:chgData name="东 阚" userId="3599d4e495008c55" providerId="LiveId" clId="{54D04F7E-F4F0-4B46-92B4-8BB4DC4D7919}" dt="2024-04-17T15:26:19.890" v="1853" actId="1038"/>
          <ac:spMkLst>
            <pc:docMk/>
            <pc:sldMk cId="1452890766" sldId="492"/>
            <ac:spMk id="20" creationId="{12458F88-6855-47DC-8C84-E9362F248843}"/>
          </ac:spMkLst>
        </pc:spChg>
        <pc:spChg chg="add mod">
          <ac:chgData name="东 阚" userId="3599d4e495008c55" providerId="LiveId" clId="{54D04F7E-F4F0-4B46-92B4-8BB4DC4D7919}" dt="2024-04-17T15:26:56.450" v="1873" actId="20577"/>
          <ac:spMkLst>
            <pc:docMk/>
            <pc:sldMk cId="1452890766" sldId="492"/>
            <ac:spMk id="23" creationId="{437AC510-36F5-46B3-B25E-C58C792C484A}"/>
          </ac:spMkLst>
        </pc:spChg>
        <pc:spChg chg="add del mod">
          <ac:chgData name="东 阚" userId="3599d4e495008c55" providerId="LiveId" clId="{54D04F7E-F4F0-4B46-92B4-8BB4DC4D7919}" dt="2024-04-17T15:41:41.287" v="1960" actId="478"/>
          <ac:spMkLst>
            <pc:docMk/>
            <pc:sldMk cId="1452890766" sldId="492"/>
            <ac:spMk id="28" creationId="{C527B299-89C5-4BCA-AAD3-6C336900BD86}"/>
          </ac:spMkLst>
        </pc:spChg>
        <pc:spChg chg="add mod">
          <ac:chgData name="东 阚" userId="3599d4e495008c55" providerId="LiveId" clId="{54D04F7E-F4F0-4B46-92B4-8BB4DC4D7919}" dt="2024-04-17T15:42:43.984" v="1975" actId="20577"/>
          <ac:spMkLst>
            <pc:docMk/>
            <pc:sldMk cId="1452890766" sldId="492"/>
            <ac:spMk id="30" creationId="{4B8AEB6A-1419-46B3-91DC-68BAEF384369}"/>
          </ac:spMkLst>
        </pc:spChg>
        <pc:picChg chg="del">
          <ac:chgData name="东 阚" userId="3599d4e495008c55" providerId="LiveId" clId="{54D04F7E-F4F0-4B46-92B4-8BB4DC4D7919}" dt="2024-04-17T15:25:38.780" v="1835" actId="478"/>
          <ac:picMkLst>
            <pc:docMk/>
            <pc:sldMk cId="1452890766" sldId="492"/>
            <ac:picMk id="15" creationId="{2ED537E7-34F8-416C-99B3-300A125A5A65}"/>
          </ac:picMkLst>
        </pc:picChg>
        <pc:picChg chg="del">
          <ac:chgData name="东 阚" userId="3599d4e495008c55" providerId="LiveId" clId="{54D04F7E-F4F0-4B46-92B4-8BB4DC4D7919}" dt="2024-04-17T15:25:40.003" v="1836" actId="478"/>
          <ac:picMkLst>
            <pc:docMk/>
            <pc:sldMk cId="1452890766" sldId="492"/>
            <ac:picMk id="17" creationId="{AD3598BE-26F1-4247-B93E-0D26218C92E5}"/>
          </ac:picMkLst>
        </pc:picChg>
        <pc:picChg chg="del">
          <ac:chgData name="东 阚" userId="3599d4e495008c55" providerId="LiveId" clId="{54D04F7E-F4F0-4B46-92B4-8BB4DC4D7919}" dt="2024-04-17T15:25:40.003" v="1836" actId="478"/>
          <ac:picMkLst>
            <pc:docMk/>
            <pc:sldMk cId="1452890766" sldId="492"/>
            <ac:picMk id="19" creationId="{07467DC6-8E06-40E0-ABFC-F9625B453F54}"/>
          </ac:picMkLst>
        </pc:picChg>
        <pc:picChg chg="del">
          <ac:chgData name="东 阚" userId="3599d4e495008c55" providerId="LiveId" clId="{54D04F7E-F4F0-4B46-92B4-8BB4DC4D7919}" dt="2024-04-17T15:25:40.003" v="1836" actId="478"/>
          <ac:picMkLst>
            <pc:docMk/>
            <pc:sldMk cId="1452890766" sldId="492"/>
            <ac:picMk id="21" creationId="{B6332C0B-ECF4-4F53-A6F3-CB13FF1C7C4A}"/>
          </ac:picMkLst>
        </pc:picChg>
        <pc:picChg chg="del">
          <ac:chgData name="东 阚" userId="3599d4e495008c55" providerId="LiveId" clId="{54D04F7E-F4F0-4B46-92B4-8BB4DC4D7919}" dt="2024-04-17T15:26:11.338" v="1840" actId="478"/>
          <ac:picMkLst>
            <pc:docMk/>
            <pc:sldMk cId="1452890766" sldId="492"/>
            <ac:picMk id="22" creationId="{F8F7428A-D60E-4EA0-8AAD-BB381628AEF2}"/>
          </ac:picMkLst>
        </pc:picChg>
        <pc:picChg chg="add mod">
          <ac:chgData name="东 阚" userId="3599d4e495008c55" providerId="LiveId" clId="{54D04F7E-F4F0-4B46-92B4-8BB4DC4D7919}" dt="2024-04-17T15:26:19.890" v="1853" actId="1038"/>
          <ac:picMkLst>
            <pc:docMk/>
            <pc:sldMk cId="1452890766" sldId="492"/>
            <ac:picMk id="24" creationId="{80E483DB-5247-40D5-A8B5-CAFA72EE03B7}"/>
          </ac:picMkLst>
        </pc:picChg>
        <pc:picChg chg="add del mod ord">
          <ac:chgData name="东 阚" userId="3599d4e495008c55" providerId="LiveId" clId="{54D04F7E-F4F0-4B46-92B4-8BB4DC4D7919}" dt="2024-04-17T15:26:32.620" v="1866" actId="478"/>
          <ac:picMkLst>
            <pc:docMk/>
            <pc:sldMk cId="1452890766" sldId="492"/>
            <ac:picMk id="25" creationId="{8A57E31A-F29C-4F0A-84AC-649510358B41}"/>
          </ac:picMkLst>
        </pc:picChg>
        <pc:picChg chg="add mod ord">
          <ac:chgData name="东 阚" userId="3599d4e495008c55" providerId="LiveId" clId="{54D04F7E-F4F0-4B46-92B4-8BB4DC4D7919}" dt="2024-04-17T15:26:34.613" v="1868" actId="167"/>
          <ac:picMkLst>
            <pc:docMk/>
            <pc:sldMk cId="1452890766" sldId="492"/>
            <ac:picMk id="26" creationId="{95C439B5-36D4-453E-8813-E66806EC3B47}"/>
          </ac:picMkLst>
        </pc:picChg>
        <pc:picChg chg="add del mod">
          <ac:chgData name="东 阚" userId="3599d4e495008c55" providerId="LiveId" clId="{54D04F7E-F4F0-4B46-92B4-8BB4DC4D7919}" dt="2024-04-17T15:41:41.287" v="1960" actId="478"/>
          <ac:picMkLst>
            <pc:docMk/>
            <pc:sldMk cId="1452890766" sldId="492"/>
            <ac:picMk id="27" creationId="{096B9F60-D09D-4F8C-900F-5CF70303A2DB}"/>
          </ac:picMkLst>
        </pc:picChg>
        <pc:picChg chg="add mod">
          <ac:chgData name="东 阚" userId="3599d4e495008c55" providerId="LiveId" clId="{54D04F7E-F4F0-4B46-92B4-8BB4DC4D7919}" dt="2024-04-17T15:41:38.412" v="1959"/>
          <ac:picMkLst>
            <pc:docMk/>
            <pc:sldMk cId="1452890766" sldId="492"/>
            <ac:picMk id="29" creationId="{BA8A2B18-A781-4D21-9013-70F0FF4EE982}"/>
          </ac:picMkLst>
        </pc:picChg>
      </pc:sldChg>
      <pc:sldChg chg="addSp delSp modSp mod modTransition delAnim">
        <pc:chgData name="东 阚" userId="3599d4e495008c55" providerId="LiveId" clId="{54D04F7E-F4F0-4B46-92B4-8BB4DC4D7919}" dt="2024-04-18T11:14:10.463" v="6469" actId="207"/>
        <pc:sldMkLst>
          <pc:docMk/>
          <pc:sldMk cId="872477431" sldId="493"/>
        </pc:sldMkLst>
        <pc:spChg chg="add mod">
          <ac:chgData name="东 阚" userId="3599d4e495008c55" providerId="LiveId" clId="{54D04F7E-F4F0-4B46-92B4-8BB4DC4D7919}" dt="2024-04-17T15:42:50.350" v="1977"/>
          <ac:spMkLst>
            <pc:docMk/>
            <pc:sldMk cId="872477431" sldId="493"/>
            <ac:spMk id="15" creationId="{88F549EE-AD1B-4EE1-99BF-C5CA62872835}"/>
          </ac:spMkLst>
        </pc:spChg>
        <pc:spChg chg="del">
          <ac:chgData name="东 阚" userId="3599d4e495008c55" providerId="LiveId" clId="{54D04F7E-F4F0-4B46-92B4-8BB4DC4D7919}" dt="2024-04-17T15:41:06.634" v="1890" actId="478"/>
          <ac:spMkLst>
            <pc:docMk/>
            <pc:sldMk cId="872477431" sldId="493"/>
            <ac:spMk id="16" creationId="{BD50D9E3-835F-4418-950A-5D4C93EFB6B6}"/>
          </ac:spMkLst>
        </pc:spChg>
        <pc:spChg chg="add mod">
          <ac:chgData name="东 阚" userId="3599d4e495008c55" providerId="LiveId" clId="{54D04F7E-F4F0-4B46-92B4-8BB4DC4D7919}" dt="2024-04-18T11:14:10.463" v="6469" actId="207"/>
          <ac:spMkLst>
            <pc:docMk/>
            <pc:sldMk cId="872477431" sldId="493"/>
            <ac:spMk id="17" creationId="{231C6A30-3395-4F6B-B664-69126AFAF217}"/>
          </ac:spMkLst>
        </pc:spChg>
        <pc:spChg chg="del">
          <ac:chgData name="东 阚" userId="3599d4e495008c55" providerId="LiveId" clId="{54D04F7E-F4F0-4B46-92B4-8BB4DC4D7919}" dt="2024-04-17T15:41:06.634" v="1890" actId="478"/>
          <ac:spMkLst>
            <pc:docMk/>
            <pc:sldMk cId="872477431" sldId="493"/>
            <ac:spMk id="18" creationId="{19F8E74A-542E-48F0-956D-BE6A0C56A5F9}"/>
          </ac:spMkLst>
        </pc:spChg>
        <pc:spChg chg="add mod">
          <ac:chgData name="东 阚" userId="3599d4e495008c55" providerId="LiveId" clId="{54D04F7E-F4F0-4B46-92B4-8BB4DC4D7919}" dt="2024-04-17T17:05:58.450" v="3151" actId="12"/>
          <ac:spMkLst>
            <pc:docMk/>
            <pc:sldMk cId="872477431" sldId="493"/>
            <ac:spMk id="19" creationId="{BBD9DD98-6E10-428C-A951-816FD1EDC5B2}"/>
          </ac:spMkLst>
        </pc:spChg>
        <pc:spChg chg="del">
          <ac:chgData name="东 阚" userId="3599d4e495008c55" providerId="LiveId" clId="{54D04F7E-F4F0-4B46-92B4-8BB4DC4D7919}" dt="2024-04-17T15:41:06.634" v="1890" actId="478"/>
          <ac:spMkLst>
            <pc:docMk/>
            <pc:sldMk cId="872477431" sldId="493"/>
            <ac:spMk id="20" creationId="{12458F88-6855-47DC-8C84-E9362F248843}"/>
          </ac:spMkLst>
        </pc:spChg>
        <pc:spChg chg="del">
          <ac:chgData name="东 阚" userId="3599d4e495008c55" providerId="LiveId" clId="{54D04F7E-F4F0-4B46-92B4-8BB4DC4D7919}" dt="2024-04-17T15:41:09.351" v="1891" actId="478"/>
          <ac:spMkLst>
            <pc:docMk/>
            <pc:sldMk cId="872477431" sldId="493"/>
            <ac:spMk id="23" creationId="{437AC510-36F5-46B3-B25E-C58C792C484A}"/>
          </ac:spMkLst>
        </pc:spChg>
        <pc:spChg chg="del mod">
          <ac:chgData name="东 阚" userId="3599d4e495008c55" providerId="LiveId" clId="{54D04F7E-F4F0-4B46-92B4-8BB4DC4D7919}" dt="2024-04-17T15:42:50.075" v="1976" actId="478"/>
          <ac:spMkLst>
            <pc:docMk/>
            <pc:sldMk cId="872477431" sldId="493"/>
            <ac:spMk id="28" creationId="{C527B299-89C5-4BCA-AAD3-6C336900BD86}"/>
          </ac:spMkLst>
        </pc:spChg>
        <pc:picChg chg="add mod">
          <ac:chgData name="东 阚" userId="3599d4e495008c55" providerId="LiveId" clId="{54D04F7E-F4F0-4B46-92B4-8BB4DC4D7919}" dt="2024-04-17T16:02:21.380" v="2021" actId="1076"/>
          <ac:picMkLst>
            <pc:docMk/>
            <pc:sldMk cId="872477431" sldId="493"/>
            <ac:picMk id="5" creationId="{97DA8D11-0C1A-4B55-B335-3E9A7D7F9CF8}"/>
          </ac:picMkLst>
        </pc:picChg>
        <pc:picChg chg="mod">
          <ac:chgData name="东 阚" userId="3599d4e495008c55" providerId="LiveId" clId="{54D04F7E-F4F0-4B46-92B4-8BB4DC4D7919}" dt="2024-04-17T15:41:31.649" v="1958" actId="1076"/>
          <ac:picMkLst>
            <pc:docMk/>
            <pc:sldMk cId="872477431" sldId="493"/>
            <ac:picMk id="24" creationId="{80E483DB-5247-40D5-A8B5-CAFA72EE03B7}"/>
          </ac:picMkLst>
        </pc:picChg>
        <pc:picChg chg="mod">
          <ac:chgData name="东 阚" userId="3599d4e495008c55" providerId="LiveId" clId="{54D04F7E-F4F0-4B46-92B4-8BB4DC4D7919}" dt="2024-04-17T15:41:29.900" v="1957" actId="1076"/>
          <ac:picMkLst>
            <pc:docMk/>
            <pc:sldMk cId="872477431" sldId="493"/>
            <ac:picMk id="27" creationId="{096B9F60-D09D-4F8C-900F-5CF70303A2DB}"/>
          </ac:picMkLst>
        </pc:picChg>
        <pc:cxnChg chg="add mod">
          <ac:chgData name="东 阚" userId="3599d4e495008c55" providerId="LiveId" clId="{54D04F7E-F4F0-4B46-92B4-8BB4DC4D7919}" dt="2024-04-17T16:04:51.726" v="2053" actId="14100"/>
          <ac:cxnSpMkLst>
            <pc:docMk/>
            <pc:sldMk cId="872477431" sldId="493"/>
            <ac:cxnSpMk id="21" creationId="{45706D2F-3669-4CA1-A7FB-173F278C62E0}"/>
          </ac:cxnSpMkLst>
        </pc:cxnChg>
      </pc:sldChg>
      <pc:sldChg chg="addSp delSp modSp mod">
        <pc:chgData name="东 阚" userId="3599d4e495008c55" providerId="LiveId" clId="{54D04F7E-F4F0-4B46-92B4-8BB4DC4D7919}" dt="2024-04-18T11:14:15.034" v="6470" actId="207"/>
        <pc:sldMkLst>
          <pc:docMk/>
          <pc:sldMk cId="4172998337" sldId="494"/>
        </pc:sldMkLst>
        <pc:spChg chg="del">
          <ac:chgData name="东 阚" userId="3599d4e495008c55" providerId="LiveId" clId="{54D04F7E-F4F0-4B46-92B4-8BB4DC4D7919}" dt="2024-04-17T16:03:39.203" v="2024" actId="478"/>
          <ac:spMkLst>
            <pc:docMk/>
            <pc:sldMk cId="4172998337" sldId="494"/>
            <ac:spMk id="15" creationId="{88F549EE-AD1B-4EE1-99BF-C5CA62872835}"/>
          </ac:spMkLst>
        </pc:spChg>
        <pc:spChg chg="mod">
          <ac:chgData name="东 阚" userId="3599d4e495008c55" providerId="LiveId" clId="{54D04F7E-F4F0-4B46-92B4-8BB4DC4D7919}" dt="2024-04-18T11:14:15.034" v="6470" actId="207"/>
          <ac:spMkLst>
            <pc:docMk/>
            <pc:sldMk cId="4172998337" sldId="494"/>
            <ac:spMk id="17" creationId="{231C6A30-3395-4F6B-B664-69126AFAF217}"/>
          </ac:spMkLst>
        </pc:spChg>
        <pc:spChg chg="del">
          <ac:chgData name="东 阚" userId="3599d4e495008c55" providerId="LiveId" clId="{54D04F7E-F4F0-4B46-92B4-8BB4DC4D7919}" dt="2024-04-17T16:03:33.735" v="2022" actId="478"/>
          <ac:spMkLst>
            <pc:docMk/>
            <pc:sldMk cId="4172998337" sldId="494"/>
            <ac:spMk id="19" creationId="{BBD9DD98-6E10-428C-A951-816FD1EDC5B2}"/>
          </ac:spMkLst>
        </pc:spChg>
        <pc:picChg chg="mod">
          <ac:chgData name="东 阚" userId="3599d4e495008c55" providerId="LiveId" clId="{54D04F7E-F4F0-4B46-92B4-8BB4DC4D7919}" dt="2024-04-17T16:04:10.598" v="2047" actId="1076"/>
          <ac:picMkLst>
            <pc:docMk/>
            <pc:sldMk cId="4172998337" sldId="494"/>
            <ac:picMk id="5" creationId="{97DA8D11-0C1A-4B55-B335-3E9A7D7F9CF8}"/>
          </ac:picMkLst>
        </pc:picChg>
        <pc:picChg chg="add mod ord">
          <ac:chgData name="东 阚" userId="3599d4e495008c55" providerId="LiveId" clId="{54D04F7E-F4F0-4B46-92B4-8BB4DC4D7919}" dt="2024-04-17T16:25:18.093" v="2419" actId="1035"/>
          <ac:picMkLst>
            <pc:docMk/>
            <pc:sldMk cId="4172998337" sldId="494"/>
            <ac:picMk id="8" creationId="{7E76A163-3AEB-48B0-921A-7BC4C71E5D3F}"/>
          </ac:picMkLst>
        </pc:picChg>
        <pc:picChg chg="add mod">
          <ac:chgData name="东 阚" userId="3599d4e495008c55" providerId="LiveId" clId="{54D04F7E-F4F0-4B46-92B4-8BB4DC4D7919}" dt="2024-04-17T16:25:18.093" v="2419" actId="1035"/>
          <ac:picMkLst>
            <pc:docMk/>
            <pc:sldMk cId="4172998337" sldId="494"/>
            <ac:picMk id="10" creationId="{72F07358-8227-4A29-808F-E9A298594527}"/>
          </ac:picMkLst>
        </pc:picChg>
        <pc:picChg chg="add mod">
          <ac:chgData name="东 阚" userId="3599d4e495008c55" providerId="LiveId" clId="{54D04F7E-F4F0-4B46-92B4-8BB4DC4D7919}" dt="2024-04-17T16:25:18.093" v="2419" actId="1035"/>
          <ac:picMkLst>
            <pc:docMk/>
            <pc:sldMk cId="4172998337" sldId="494"/>
            <ac:picMk id="22" creationId="{D70320BF-1BE7-4C8B-B409-3601C0A9CC4B}"/>
          </ac:picMkLst>
        </pc:picChg>
        <pc:picChg chg="del">
          <ac:chgData name="东 阚" userId="3599d4e495008c55" providerId="LiveId" clId="{54D04F7E-F4F0-4B46-92B4-8BB4DC4D7919}" dt="2024-04-17T16:03:35.021" v="2023" actId="478"/>
          <ac:picMkLst>
            <pc:docMk/>
            <pc:sldMk cId="4172998337" sldId="494"/>
            <ac:picMk id="24" creationId="{80E483DB-5247-40D5-A8B5-CAFA72EE03B7}"/>
          </ac:picMkLst>
        </pc:picChg>
        <pc:picChg chg="add mod">
          <ac:chgData name="东 阚" userId="3599d4e495008c55" providerId="LiveId" clId="{54D04F7E-F4F0-4B46-92B4-8BB4DC4D7919}" dt="2024-04-17T16:25:18.093" v="2419" actId="1035"/>
          <ac:picMkLst>
            <pc:docMk/>
            <pc:sldMk cId="4172998337" sldId="494"/>
            <ac:picMk id="25" creationId="{AA02127B-79CF-4996-A567-BA50E81C83CA}"/>
          </ac:picMkLst>
        </pc:picChg>
        <pc:picChg chg="del">
          <ac:chgData name="东 阚" userId="3599d4e495008c55" providerId="LiveId" clId="{54D04F7E-F4F0-4B46-92B4-8BB4DC4D7919}" dt="2024-04-17T16:03:39.203" v="2024" actId="478"/>
          <ac:picMkLst>
            <pc:docMk/>
            <pc:sldMk cId="4172998337" sldId="494"/>
            <ac:picMk id="27" creationId="{096B9F60-D09D-4F8C-900F-5CF70303A2DB}"/>
          </ac:picMkLst>
        </pc:picChg>
        <pc:cxnChg chg="add mod">
          <ac:chgData name="东 阚" userId="3599d4e495008c55" providerId="LiveId" clId="{54D04F7E-F4F0-4B46-92B4-8BB4DC4D7919}" dt="2024-04-17T16:04:29.061" v="2050" actId="14100"/>
          <ac:cxnSpMkLst>
            <pc:docMk/>
            <pc:sldMk cId="4172998337" sldId="494"/>
            <ac:cxnSpMk id="16" creationId="{0B09CC11-011B-40D0-B22A-7896C2081371}"/>
          </ac:cxnSpMkLst>
        </pc:cxnChg>
        <pc:cxnChg chg="add mod">
          <ac:chgData name="东 阚" userId="3599d4e495008c55" providerId="LiveId" clId="{54D04F7E-F4F0-4B46-92B4-8BB4DC4D7919}" dt="2024-04-17T16:25:18.093" v="2419" actId="1035"/>
          <ac:cxnSpMkLst>
            <pc:docMk/>
            <pc:sldMk cId="4172998337" sldId="494"/>
            <ac:cxnSpMk id="21" creationId="{2D7BCC6E-B6C0-4267-B3FF-F9E1A16D30B8}"/>
          </ac:cxnSpMkLst>
        </pc:cxnChg>
        <pc:cxnChg chg="add mod">
          <ac:chgData name="东 阚" userId="3599d4e495008c55" providerId="LiveId" clId="{54D04F7E-F4F0-4B46-92B4-8BB4DC4D7919}" dt="2024-04-17T16:25:18.093" v="2419" actId="1035"/>
          <ac:cxnSpMkLst>
            <pc:docMk/>
            <pc:sldMk cId="4172998337" sldId="494"/>
            <ac:cxnSpMk id="28" creationId="{11ED14ED-392B-44D5-B82D-CF73D8632D60}"/>
          </ac:cxnSpMkLst>
        </pc:cxnChg>
        <pc:cxnChg chg="add mod">
          <ac:chgData name="东 阚" userId="3599d4e495008c55" providerId="LiveId" clId="{54D04F7E-F4F0-4B46-92B4-8BB4DC4D7919}" dt="2024-04-17T16:12:02.491" v="2090" actId="571"/>
          <ac:cxnSpMkLst>
            <pc:docMk/>
            <pc:sldMk cId="4172998337" sldId="494"/>
            <ac:cxnSpMk id="32" creationId="{F17AA52D-3CD5-4334-8CED-A56D72108B0F}"/>
          </ac:cxnSpMkLst>
        </pc:cxnChg>
        <pc:cxnChg chg="add mod">
          <ac:chgData name="东 阚" userId="3599d4e495008c55" providerId="LiveId" clId="{54D04F7E-F4F0-4B46-92B4-8BB4DC4D7919}" dt="2024-04-17T16:25:18.093" v="2419" actId="1035"/>
          <ac:cxnSpMkLst>
            <pc:docMk/>
            <pc:sldMk cId="4172998337" sldId="494"/>
            <ac:cxnSpMk id="33" creationId="{3DD6EDD8-BC16-450A-B3FA-AA80ED9A2FE2}"/>
          </ac:cxnSpMkLst>
        </pc:cxnChg>
        <pc:cxnChg chg="add mod">
          <ac:chgData name="东 阚" userId="3599d4e495008c55" providerId="LiveId" clId="{54D04F7E-F4F0-4B46-92B4-8BB4DC4D7919}" dt="2024-04-17T16:25:18.093" v="2419" actId="1035"/>
          <ac:cxnSpMkLst>
            <pc:docMk/>
            <pc:sldMk cId="4172998337" sldId="494"/>
            <ac:cxnSpMk id="35" creationId="{87AC218D-1628-4BBE-B4E2-3C7385ED92CB}"/>
          </ac:cxnSpMkLst>
        </pc:cxnChg>
      </pc:sldChg>
      <pc:sldChg chg="addSp delSp modSp mod">
        <pc:chgData name="东 阚" userId="3599d4e495008c55" providerId="LiveId" clId="{54D04F7E-F4F0-4B46-92B4-8BB4DC4D7919}" dt="2024-04-18T11:14:17.830" v="6471" actId="207"/>
        <pc:sldMkLst>
          <pc:docMk/>
          <pc:sldMk cId="1287421393" sldId="495"/>
        </pc:sldMkLst>
        <pc:spChg chg="mod">
          <ac:chgData name="东 阚" userId="3599d4e495008c55" providerId="LiveId" clId="{54D04F7E-F4F0-4B46-92B4-8BB4DC4D7919}" dt="2024-04-17T16:22:36.387" v="2265" actId="20577"/>
          <ac:spMkLst>
            <pc:docMk/>
            <pc:sldMk cId="1287421393" sldId="495"/>
            <ac:spMk id="3" creationId="{00000000-0000-0000-0000-000000000000}"/>
          </ac:spMkLst>
        </pc:spChg>
        <pc:spChg chg="mod">
          <ac:chgData name="东 阚" userId="3599d4e495008c55" providerId="LiveId" clId="{54D04F7E-F4F0-4B46-92B4-8BB4DC4D7919}" dt="2024-04-17T16:13:35.611" v="2179" actId="1038"/>
          <ac:spMkLst>
            <pc:docMk/>
            <pc:sldMk cId="1287421393" sldId="495"/>
            <ac:spMk id="12" creationId="{2D0009AE-A076-40F2-AC5E-B318AD52E11D}"/>
          </ac:spMkLst>
        </pc:spChg>
        <pc:spChg chg="mod">
          <ac:chgData name="东 阚" userId="3599d4e495008c55" providerId="LiveId" clId="{54D04F7E-F4F0-4B46-92B4-8BB4DC4D7919}" dt="2024-04-17T16:13:35.611" v="2179" actId="1038"/>
          <ac:spMkLst>
            <pc:docMk/>
            <pc:sldMk cId="1287421393" sldId="495"/>
            <ac:spMk id="13" creationId="{88D54806-DDA3-4AFB-BB33-DF2A5B9FAE33}"/>
          </ac:spMkLst>
        </pc:spChg>
        <pc:spChg chg="del">
          <ac:chgData name="东 阚" userId="3599d4e495008c55" providerId="LiveId" clId="{54D04F7E-F4F0-4B46-92B4-8BB4DC4D7919}" dt="2024-04-17T16:13:18.542" v="2113" actId="478"/>
          <ac:spMkLst>
            <pc:docMk/>
            <pc:sldMk cId="1287421393" sldId="495"/>
            <ac:spMk id="17" creationId="{231C6A30-3395-4F6B-B664-69126AFAF217}"/>
          </ac:spMkLst>
        </pc:spChg>
        <pc:spChg chg="add mod">
          <ac:chgData name="东 阚" userId="3599d4e495008c55" providerId="LiveId" clId="{54D04F7E-F4F0-4B46-92B4-8BB4DC4D7919}" dt="2024-04-17T16:13:31.428" v="2169"/>
          <ac:spMkLst>
            <pc:docMk/>
            <pc:sldMk cId="1287421393" sldId="495"/>
            <ac:spMk id="19" creationId="{891B2B97-DC11-4EB3-B2BF-361B0CEEB84D}"/>
          </ac:spMkLst>
        </pc:spChg>
        <pc:spChg chg="add mod">
          <ac:chgData name="东 阚" userId="3599d4e495008c55" providerId="LiveId" clId="{54D04F7E-F4F0-4B46-92B4-8BB4DC4D7919}" dt="2024-04-17T16:13:31.428" v="2169"/>
          <ac:spMkLst>
            <pc:docMk/>
            <pc:sldMk cId="1287421393" sldId="495"/>
            <ac:spMk id="20" creationId="{03CFD425-6000-4C1A-9467-471F4A51DCD6}"/>
          </ac:spMkLst>
        </pc:spChg>
        <pc:spChg chg="add mod">
          <ac:chgData name="东 阚" userId="3599d4e495008c55" providerId="LiveId" clId="{54D04F7E-F4F0-4B46-92B4-8BB4DC4D7919}" dt="2024-04-18T11:14:17.830" v="6471" actId="207"/>
          <ac:spMkLst>
            <pc:docMk/>
            <pc:sldMk cId="1287421393" sldId="495"/>
            <ac:spMk id="22" creationId="{23D7053A-C5C6-4496-8DC7-5DFD8AC21241}"/>
          </ac:spMkLst>
        </pc:spChg>
        <pc:spChg chg="add mod">
          <ac:chgData name="东 阚" userId="3599d4e495008c55" providerId="LiveId" clId="{54D04F7E-F4F0-4B46-92B4-8BB4DC4D7919}" dt="2024-04-17T16:28:21.378" v="2486" actId="207"/>
          <ac:spMkLst>
            <pc:docMk/>
            <pc:sldMk cId="1287421393" sldId="495"/>
            <ac:spMk id="24" creationId="{7F651B15-BBF9-466F-8EA9-981CA4BA0171}"/>
          </ac:spMkLst>
        </pc:spChg>
        <pc:spChg chg="add mod">
          <ac:chgData name="东 阚" userId="3599d4e495008c55" providerId="LiveId" clId="{54D04F7E-F4F0-4B46-92B4-8BB4DC4D7919}" dt="2024-04-17T16:25:43.741" v="2437" actId="1035"/>
          <ac:spMkLst>
            <pc:docMk/>
            <pc:sldMk cId="1287421393" sldId="495"/>
            <ac:spMk id="31" creationId="{7AE3C80E-12C7-4E11-9134-54A222C943B7}"/>
          </ac:spMkLst>
        </pc:spChg>
        <pc:spChg chg="add mod">
          <ac:chgData name="东 阚" userId="3599d4e495008c55" providerId="LiveId" clId="{54D04F7E-F4F0-4B46-92B4-8BB4DC4D7919}" dt="2024-04-17T16:26:29.880" v="2453" actId="1076"/>
          <ac:spMkLst>
            <pc:docMk/>
            <pc:sldMk cId="1287421393" sldId="495"/>
            <ac:spMk id="40" creationId="{3B73B124-8CA9-4745-9D2C-5BA650E8F3B3}"/>
          </ac:spMkLst>
        </pc:spChg>
        <pc:spChg chg="add mod">
          <ac:chgData name="东 阚" userId="3599d4e495008c55" providerId="LiveId" clId="{54D04F7E-F4F0-4B46-92B4-8BB4DC4D7919}" dt="2024-04-17T16:26:41.222" v="2471" actId="14100"/>
          <ac:spMkLst>
            <pc:docMk/>
            <pc:sldMk cId="1287421393" sldId="495"/>
            <ac:spMk id="41" creationId="{34053A40-36B6-4F5F-BDC9-6FA270B541F6}"/>
          </ac:spMkLst>
        </pc:spChg>
        <pc:spChg chg="add mod">
          <ac:chgData name="东 阚" userId="3599d4e495008c55" providerId="LiveId" clId="{54D04F7E-F4F0-4B46-92B4-8BB4DC4D7919}" dt="2024-04-17T16:28:18.467" v="2485" actId="207"/>
          <ac:spMkLst>
            <pc:docMk/>
            <pc:sldMk cId="1287421393" sldId="495"/>
            <ac:spMk id="42" creationId="{EE162651-4419-4874-B6EC-7D02C93C61C3}"/>
          </ac:spMkLst>
        </pc:spChg>
        <pc:spChg chg="add del mod">
          <ac:chgData name="东 阚" userId="3599d4e495008c55" providerId="LiveId" clId="{54D04F7E-F4F0-4B46-92B4-8BB4DC4D7919}" dt="2024-04-17T16:28:39.482" v="2488" actId="478"/>
          <ac:spMkLst>
            <pc:docMk/>
            <pc:sldMk cId="1287421393" sldId="495"/>
            <ac:spMk id="48" creationId="{71D04239-D9F5-47AA-BD22-B132977E6D00}"/>
          </ac:spMkLst>
        </pc:spChg>
        <pc:picChg chg="del">
          <ac:chgData name="东 阚" userId="3599d4e495008c55" providerId="LiveId" clId="{54D04F7E-F4F0-4B46-92B4-8BB4DC4D7919}" dt="2024-04-17T16:13:14.933" v="2111" actId="478"/>
          <ac:picMkLst>
            <pc:docMk/>
            <pc:sldMk cId="1287421393" sldId="495"/>
            <ac:picMk id="5" creationId="{97DA8D11-0C1A-4B55-B335-3E9A7D7F9CF8}"/>
          </ac:picMkLst>
        </pc:picChg>
        <pc:picChg chg="add mod">
          <ac:chgData name="东 阚" userId="3599d4e495008c55" providerId="LiveId" clId="{54D04F7E-F4F0-4B46-92B4-8BB4DC4D7919}" dt="2024-04-17T16:25:43.741" v="2437" actId="1035"/>
          <ac:picMkLst>
            <pc:docMk/>
            <pc:sldMk cId="1287421393" sldId="495"/>
            <ac:picMk id="6" creationId="{A3F7D3E3-ACD4-4090-84BC-65D07F90BEAB}"/>
          </ac:picMkLst>
        </pc:picChg>
        <pc:picChg chg="del">
          <ac:chgData name="东 阚" userId="3599d4e495008c55" providerId="LiveId" clId="{54D04F7E-F4F0-4B46-92B4-8BB4DC4D7919}" dt="2024-04-17T16:13:14.933" v="2111" actId="478"/>
          <ac:picMkLst>
            <pc:docMk/>
            <pc:sldMk cId="1287421393" sldId="495"/>
            <ac:picMk id="8" creationId="{7E76A163-3AEB-48B0-921A-7BC4C71E5D3F}"/>
          </ac:picMkLst>
        </pc:picChg>
        <pc:picChg chg="add mod">
          <ac:chgData name="东 阚" userId="3599d4e495008c55" providerId="LiveId" clId="{54D04F7E-F4F0-4B46-92B4-8BB4DC4D7919}" dt="2024-04-17T16:25:43.741" v="2437" actId="1035"/>
          <ac:picMkLst>
            <pc:docMk/>
            <pc:sldMk cId="1287421393" sldId="495"/>
            <ac:picMk id="9" creationId="{6C719B59-1132-48B0-85C4-8ACF441F0099}"/>
          </ac:picMkLst>
        </pc:picChg>
        <pc:picChg chg="del">
          <ac:chgData name="东 阚" userId="3599d4e495008c55" providerId="LiveId" clId="{54D04F7E-F4F0-4B46-92B4-8BB4DC4D7919}" dt="2024-04-17T16:13:14.933" v="2111" actId="478"/>
          <ac:picMkLst>
            <pc:docMk/>
            <pc:sldMk cId="1287421393" sldId="495"/>
            <ac:picMk id="10" creationId="{72F07358-8227-4A29-808F-E9A298594527}"/>
          </ac:picMkLst>
        </pc:picChg>
        <pc:picChg chg="mod">
          <ac:chgData name="东 阚" userId="3599d4e495008c55" providerId="LiveId" clId="{54D04F7E-F4F0-4B46-92B4-8BB4DC4D7919}" dt="2024-04-17T16:13:35.611" v="2179" actId="1038"/>
          <ac:picMkLst>
            <pc:docMk/>
            <pc:sldMk cId="1287421393" sldId="495"/>
            <ac:picMk id="14" creationId="{581B52C1-1057-4921-BD3A-6FC4C90AF80F}"/>
          </ac:picMkLst>
        </pc:picChg>
        <pc:picChg chg="del">
          <ac:chgData name="东 阚" userId="3599d4e495008c55" providerId="LiveId" clId="{54D04F7E-F4F0-4B46-92B4-8BB4DC4D7919}" dt="2024-04-17T16:13:14.933" v="2111" actId="478"/>
          <ac:picMkLst>
            <pc:docMk/>
            <pc:sldMk cId="1287421393" sldId="495"/>
            <ac:picMk id="22" creationId="{D70320BF-1BE7-4C8B-B409-3601C0A9CC4B}"/>
          </ac:picMkLst>
        </pc:picChg>
        <pc:picChg chg="add mod">
          <ac:chgData name="东 阚" userId="3599d4e495008c55" providerId="LiveId" clId="{54D04F7E-F4F0-4B46-92B4-8BB4DC4D7919}" dt="2024-04-17T16:13:31.428" v="2169"/>
          <ac:picMkLst>
            <pc:docMk/>
            <pc:sldMk cId="1287421393" sldId="495"/>
            <ac:picMk id="23" creationId="{C090D065-BFB3-49DD-B29C-C224AF54A2A3}"/>
          </ac:picMkLst>
        </pc:picChg>
        <pc:picChg chg="del">
          <ac:chgData name="东 阚" userId="3599d4e495008c55" providerId="LiveId" clId="{54D04F7E-F4F0-4B46-92B4-8BB4DC4D7919}" dt="2024-04-17T16:13:14.933" v="2111" actId="478"/>
          <ac:picMkLst>
            <pc:docMk/>
            <pc:sldMk cId="1287421393" sldId="495"/>
            <ac:picMk id="25" creationId="{AA02127B-79CF-4996-A567-BA50E81C83CA}"/>
          </ac:picMkLst>
        </pc:picChg>
        <pc:picChg chg="add del mod ord">
          <ac:chgData name="东 阚" userId="3599d4e495008c55" providerId="LiveId" clId="{54D04F7E-F4F0-4B46-92B4-8BB4DC4D7919}" dt="2024-04-17T16:24:55.732" v="2364" actId="478"/>
          <ac:picMkLst>
            <pc:docMk/>
            <pc:sldMk cId="1287421393" sldId="495"/>
            <ac:picMk id="34" creationId="{D2F53555-5599-4A93-849D-A95DF4F1FA1D}"/>
          </ac:picMkLst>
        </pc:picChg>
        <pc:picChg chg="add del mod ord">
          <ac:chgData name="东 阚" userId="3599d4e495008c55" providerId="LiveId" clId="{54D04F7E-F4F0-4B46-92B4-8BB4DC4D7919}" dt="2024-04-17T16:24:55.732" v="2364" actId="478"/>
          <ac:picMkLst>
            <pc:docMk/>
            <pc:sldMk cId="1287421393" sldId="495"/>
            <ac:picMk id="36" creationId="{20C6AC59-2A1E-440D-BC2A-97601EF6584C}"/>
          </ac:picMkLst>
        </pc:picChg>
        <pc:picChg chg="add del mod">
          <ac:chgData name="东 阚" userId="3599d4e495008c55" providerId="LiveId" clId="{54D04F7E-F4F0-4B46-92B4-8BB4DC4D7919}" dt="2024-04-17T16:25:25.776" v="2420" actId="478"/>
          <ac:picMkLst>
            <pc:docMk/>
            <pc:sldMk cId="1287421393" sldId="495"/>
            <ac:picMk id="38" creationId="{1EF4D884-7AD8-4AB7-8408-98A46E4E7AED}"/>
          </ac:picMkLst>
        </pc:picChg>
        <pc:picChg chg="add mod">
          <ac:chgData name="东 阚" userId="3599d4e495008c55" providerId="LiveId" clId="{54D04F7E-F4F0-4B46-92B4-8BB4DC4D7919}" dt="2024-04-17T16:26:03.755" v="2441" actId="1076"/>
          <ac:picMkLst>
            <pc:docMk/>
            <pc:sldMk cId="1287421393" sldId="495"/>
            <ac:picMk id="39" creationId="{53F30E9E-1980-4E61-82E8-DA7BB1F1CECD}"/>
          </ac:picMkLst>
        </pc:picChg>
        <pc:cxnChg chg="del">
          <ac:chgData name="东 阚" userId="3599d4e495008c55" providerId="LiveId" clId="{54D04F7E-F4F0-4B46-92B4-8BB4DC4D7919}" dt="2024-04-17T16:13:16.256" v="2112" actId="478"/>
          <ac:cxnSpMkLst>
            <pc:docMk/>
            <pc:sldMk cId="1287421393" sldId="495"/>
            <ac:cxnSpMk id="16" creationId="{0B09CC11-011B-40D0-B22A-7896C2081371}"/>
          </ac:cxnSpMkLst>
        </pc:cxnChg>
        <pc:cxnChg chg="del">
          <ac:chgData name="东 阚" userId="3599d4e495008c55" providerId="LiveId" clId="{54D04F7E-F4F0-4B46-92B4-8BB4DC4D7919}" dt="2024-04-17T16:13:14.933" v="2111" actId="478"/>
          <ac:cxnSpMkLst>
            <pc:docMk/>
            <pc:sldMk cId="1287421393" sldId="495"/>
            <ac:cxnSpMk id="21" creationId="{2D7BCC6E-B6C0-4267-B3FF-F9E1A16D30B8}"/>
          </ac:cxnSpMkLst>
        </pc:cxnChg>
        <pc:cxnChg chg="add mod">
          <ac:chgData name="东 阚" userId="3599d4e495008c55" providerId="LiveId" clId="{54D04F7E-F4F0-4B46-92B4-8BB4DC4D7919}" dt="2024-04-17T16:25:43.741" v="2437" actId="1035"/>
          <ac:cxnSpMkLst>
            <pc:docMk/>
            <pc:sldMk cId="1287421393" sldId="495"/>
            <ac:cxnSpMk id="27" creationId="{C297BA10-AB09-4432-8D1E-7654299DFB18}"/>
          </ac:cxnSpMkLst>
        </pc:cxnChg>
        <pc:cxnChg chg="del">
          <ac:chgData name="东 阚" userId="3599d4e495008c55" providerId="LiveId" clId="{54D04F7E-F4F0-4B46-92B4-8BB4DC4D7919}" dt="2024-04-17T16:13:14.933" v="2111" actId="478"/>
          <ac:cxnSpMkLst>
            <pc:docMk/>
            <pc:sldMk cId="1287421393" sldId="495"/>
            <ac:cxnSpMk id="28" creationId="{11ED14ED-392B-44D5-B82D-CF73D8632D60}"/>
          </ac:cxnSpMkLst>
        </pc:cxnChg>
        <pc:cxnChg chg="del">
          <ac:chgData name="东 阚" userId="3599d4e495008c55" providerId="LiveId" clId="{54D04F7E-F4F0-4B46-92B4-8BB4DC4D7919}" dt="2024-04-17T16:13:14.933" v="2111" actId="478"/>
          <ac:cxnSpMkLst>
            <pc:docMk/>
            <pc:sldMk cId="1287421393" sldId="495"/>
            <ac:cxnSpMk id="33" creationId="{3DD6EDD8-BC16-450A-B3FA-AA80ED9A2FE2}"/>
          </ac:cxnSpMkLst>
        </pc:cxnChg>
        <pc:cxnChg chg="del">
          <ac:chgData name="东 阚" userId="3599d4e495008c55" providerId="LiveId" clId="{54D04F7E-F4F0-4B46-92B4-8BB4DC4D7919}" dt="2024-04-17T16:13:14.933" v="2111" actId="478"/>
          <ac:cxnSpMkLst>
            <pc:docMk/>
            <pc:sldMk cId="1287421393" sldId="495"/>
            <ac:cxnSpMk id="35" creationId="{87AC218D-1628-4BBE-B4E2-3C7385ED92CB}"/>
          </ac:cxnSpMkLst>
        </pc:cxnChg>
        <pc:cxnChg chg="add del mod ord">
          <ac:chgData name="东 阚" userId="3599d4e495008c55" providerId="LiveId" clId="{54D04F7E-F4F0-4B46-92B4-8BB4DC4D7919}" dt="2024-04-17T16:24:55.732" v="2364" actId="478"/>
          <ac:cxnSpMkLst>
            <pc:docMk/>
            <pc:sldMk cId="1287421393" sldId="495"/>
            <ac:cxnSpMk id="37" creationId="{81DA0B33-F0E4-4F96-A82E-E43E65146655}"/>
          </ac:cxnSpMkLst>
        </pc:cxnChg>
        <pc:cxnChg chg="add mod">
          <ac:chgData name="东 阚" userId="3599d4e495008c55" providerId="LiveId" clId="{54D04F7E-F4F0-4B46-92B4-8BB4DC4D7919}" dt="2024-04-17T16:27:35.207" v="2484" actId="14100"/>
          <ac:cxnSpMkLst>
            <pc:docMk/>
            <pc:sldMk cId="1287421393" sldId="495"/>
            <ac:cxnSpMk id="43" creationId="{50E5471A-A53F-40DC-8973-DB1737F0445E}"/>
          </ac:cxnSpMkLst>
        </pc:cxnChg>
        <pc:cxnChg chg="add mod">
          <ac:chgData name="东 阚" userId="3599d4e495008c55" providerId="LiveId" clId="{54D04F7E-F4F0-4B46-92B4-8BB4DC4D7919}" dt="2024-04-17T16:27:32.544" v="2483" actId="14100"/>
          <ac:cxnSpMkLst>
            <pc:docMk/>
            <pc:sldMk cId="1287421393" sldId="495"/>
            <ac:cxnSpMk id="45" creationId="{BDE52920-2CE5-47B7-ADD8-564FCCC11E89}"/>
          </ac:cxnSpMkLst>
        </pc:cxnChg>
      </pc:sldChg>
      <pc:sldChg chg="addSp delSp modSp mod modTransition">
        <pc:chgData name="东 阚" userId="3599d4e495008c55" providerId="LiveId" clId="{54D04F7E-F4F0-4B46-92B4-8BB4DC4D7919}" dt="2024-04-18T11:14:56.906" v="6472"/>
        <pc:sldMkLst>
          <pc:docMk/>
          <pc:sldMk cId="4262132743" sldId="496"/>
        </pc:sldMkLst>
        <pc:spChg chg="mod">
          <ac:chgData name="东 阚" userId="3599d4e495008c55" providerId="LiveId" clId="{54D04F7E-F4F0-4B46-92B4-8BB4DC4D7919}" dt="2024-04-17T16:30:34.981" v="2522" actId="1076"/>
          <ac:spMkLst>
            <pc:docMk/>
            <pc:sldMk cId="4262132743" sldId="496"/>
            <ac:spMk id="2" creationId="{00000000-0000-0000-0000-000000000000}"/>
          </ac:spMkLst>
        </pc:spChg>
        <pc:spChg chg="mod">
          <ac:chgData name="东 阚" userId="3599d4e495008c55" providerId="LiveId" clId="{54D04F7E-F4F0-4B46-92B4-8BB4DC4D7919}" dt="2024-04-17T16:35:36.306" v="2863" actId="20577"/>
          <ac:spMkLst>
            <pc:docMk/>
            <pc:sldMk cId="4262132743" sldId="496"/>
            <ac:spMk id="3" creationId="{00000000-0000-0000-0000-000000000000}"/>
          </ac:spMkLst>
        </pc:spChg>
        <pc:spChg chg="del">
          <ac:chgData name="东 阚" userId="3599d4e495008c55" providerId="LiveId" clId="{54D04F7E-F4F0-4B46-92B4-8BB4DC4D7919}" dt="2024-04-17T16:29:52.665" v="2512" actId="478"/>
          <ac:spMkLst>
            <pc:docMk/>
            <pc:sldMk cId="4262132743" sldId="496"/>
            <ac:spMk id="12" creationId="{2D0009AE-A076-40F2-AC5E-B318AD52E11D}"/>
          </ac:spMkLst>
        </pc:spChg>
        <pc:spChg chg="del">
          <ac:chgData name="东 阚" userId="3599d4e495008c55" providerId="LiveId" clId="{54D04F7E-F4F0-4B46-92B4-8BB4DC4D7919}" dt="2024-04-17T16:29:52.665" v="2512" actId="478"/>
          <ac:spMkLst>
            <pc:docMk/>
            <pc:sldMk cId="4262132743" sldId="496"/>
            <ac:spMk id="13" creationId="{88D54806-DDA3-4AFB-BB33-DF2A5B9FAE33}"/>
          </ac:spMkLst>
        </pc:spChg>
        <pc:spChg chg="del">
          <ac:chgData name="东 阚" userId="3599d4e495008c55" providerId="LiveId" clId="{54D04F7E-F4F0-4B46-92B4-8BB4DC4D7919}" dt="2024-04-17T16:29:52.665" v="2512" actId="478"/>
          <ac:spMkLst>
            <pc:docMk/>
            <pc:sldMk cId="4262132743" sldId="496"/>
            <ac:spMk id="19" creationId="{891B2B97-DC11-4EB3-B2BF-361B0CEEB84D}"/>
          </ac:spMkLst>
        </pc:spChg>
        <pc:spChg chg="del">
          <ac:chgData name="东 阚" userId="3599d4e495008c55" providerId="LiveId" clId="{54D04F7E-F4F0-4B46-92B4-8BB4DC4D7919}" dt="2024-04-17T16:29:52.665" v="2512" actId="478"/>
          <ac:spMkLst>
            <pc:docMk/>
            <pc:sldMk cId="4262132743" sldId="496"/>
            <ac:spMk id="20" creationId="{03CFD425-6000-4C1A-9467-471F4A51DCD6}"/>
          </ac:spMkLst>
        </pc:spChg>
        <pc:spChg chg="del">
          <ac:chgData name="东 阚" userId="3599d4e495008c55" providerId="LiveId" clId="{54D04F7E-F4F0-4B46-92B4-8BB4DC4D7919}" dt="2024-04-17T16:29:52.665" v="2512" actId="478"/>
          <ac:spMkLst>
            <pc:docMk/>
            <pc:sldMk cId="4262132743" sldId="496"/>
            <ac:spMk id="24" creationId="{7F651B15-BBF9-466F-8EA9-981CA4BA0171}"/>
          </ac:spMkLst>
        </pc:spChg>
        <pc:spChg chg="add mod">
          <ac:chgData name="东 阚" userId="3599d4e495008c55" providerId="LiveId" clId="{54D04F7E-F4F0-4B46-92B4-8BB4DC4D7919}" dt="2024-04-17T16:36:16.161" v="2892" actId="1036"/>
          <ac:spMkLst>
            <pc:docMk/>
            <pc:sldMk cId="4262132743" sldId="496"/>
            <ac:spMk id="25" creationId="{E8F1FFF3-9BCD-4F6F-B108-0DC97F695E87}"/>
          </ac:spMkLst>
        </pc:spChg>
        <pc:spChg chg="add mod">
          <ac:chgData name="东 阚" userId="3599d4e495008c55" providerId="LiveId" clId="{54D04F7E-F4F0-4B46-92B4-8BB4DC4D7919}" dt="2024-04-17T16:36:16.161" v="2892" actId="1036"/>
          <ac:spMkLst>
            <pc:docMk/>
            <pc:sldMk cId="4262132743" sldId="496"/>
            <ac:spMk id="28" creationId="{9546B9EC-EF04-4D63-841D-CD1CE96C72A5}"/>
          </ac:spMkLst>
        </pc:spChg>
        <pc:spChg chg="add mod">
          <ac:chgData name="东 阚" userId="3599d4e495008c55" providerId="LiveId" clId="{54D04F7E-F4F0-4B46-92B4-8BB4DC4D7919}" dt="2024-04-17T16:36:16.161" v="2892" actId="1036"/>
          <ac:spMkLst>
            <pc:docMk/>
            <pc:sldMk cId="4262132743" sldId="496"/>
            <ac:spMk id="29" creationId="{37839FB5-50DF-4F2D-9DAA-0085E4E6B27E}"/>
          </ac:spMkLst>
        </pc:spChg>
        <pc:spChg chg="add mod">
          <ac:chgData name="东 阚" userId="3599d4e495008c55" providerId="LiveId" clId="{54D04F7E-F4F0-4B46-92B4-8BB4DC4D7919}" dt="2024-04-17T16:36:16.161" v="2892" actId="1036"/>
          <ac:spMkLst>
            <pc:docMk/>
            <pc:sldMk cId="4262132743" sldId="496"/>
            <ac:spMk id="30" creationId="{01F4C1AD-67D4-4DE9-81DC-7B9F30C70099}"/>
          </ac:spMkLst>
        </pc:spChg>
        <pc:spChg chg="del">
          <ac:chgData name="东 阚" userId="3599d4e495008c55" providerId="LiveId" clId="{54D04F7E-F4F0-4B46-92B4-8BB4DC4D7919}" dt="2024-04-17T16:29:52.665" v="2512" actId="478"/>
          <ac:spMkLst>
            <pc:docMk/>
            <pc:sldMk cId="4262132743" sldId="496"/>
            <ac:spMk id="31" creationId="{7AE3C80E-12C7-4E11-9134-54A222C943B7}"/>
          </ac:spMkLst>
        </pc:spChg>
        <pc:spChg chg="add mod">
          <ac:chgData name="东 阚" userId="3599d4e495008c55" providerId="LiveId" clId="{54D04F7E-F4F0-4B46-92B4-8BB4DC4D7919}" dt="2024-04-17T16:36:16.161" v="2892" actId="1036"/>
          <ac:spMkLst>
            <pc:docMk/>
            <pc:sldMk cId="4262132743" sldId="496"/>
            <ac:spMk id="32" creationId="{0C7AF3DE-D850-4D7E-BD13-AAD747C9E6F7}"/>
          </ac:spMkLst>
        </pc:spChg>
        <pc:spChg chg="add mod">
          <ac:chgData name="东 阚" userId="3599d4e495008c55" providerId="LiveId" clId="{54D04F7E-F4F0-4B46-92B4-8BB4DC4D7919}" dt="2024-04-17T16:36:16.161" v="2892" actId="1036"/>
          <ac:spMkLst>
            <pc:docMk/>
            <pc:sldMk cId="4262132743" sldId="496"/>
            <ac:spMk id="33" creationId="{A26F3A77-D1FD-4500-89F3-B7537DEEB99B}"/>
          </ac:spMkLst>
        </pc:spChg>
        <pc:spChg chg="add mod">
          <ac:chgData name="东 阚" userId="3599d4e495008c55" providerId="LiveId" clId="{54D04F7E-F4F0-4B46-92B4-8BB4DC4D7919}" dt="2024-04-17T16:35:19.168" v="2861" actId="1038"/>
          <ac:spMkLst>
            <pc:docMk/>
            <pc:sldMk cId="4262132743" sldId="496"/>
            <ac:spMk id="34" creationId="{CEA46724-841A-4D0B-B038-41B244E7F17D}"/>
          </ac:spMkLst>
        </pc:spChg>
        <pc:spChg chg="add mod">
          <ac:chgData name="东 阚" userId="3599d4e495008c55" providerId="LiveId" clId="{54D04F7E-F4F0-4B46-92B4-8BB4DC4D7919}" dt="2024-04-17T16:35:19.168" v="2861" actId="1038"/>
          <ac:spMkLst>
            <pc:docMk/>
            <pc:sldMk cId="4262132743" sldId="496"/>
            <ac:spMk id="38" creationId="{D26E8152-0AD1-4F15-ADED-A2F3F9AA4E75}"/>
          </ac:spMkLst>
        </pc:spChg>
        <pc:spChg chg="del">
          <ac:chgData name="东 阚" userId="3599d4e495008c55" providerId="LiveId" clId="{54D04F7E-F4F0-4B46-92B4-8BB4DC4D7919}" dt="2024-04-17T16:29:52.665" v="2512" actId="478"/>
          <ac:spMkLst>
            <pc:docMk/>
            <pc:sldMk cId="4262132743" sldId="496"/>
            <ac:spMk id="40" creationId="{3B73B124-8CA9-4745-9D2C-5BA650E8F3B3}"/>
          </ac:spMkLst>
        </pc:spChg>
        <pc:spChg chg="del">
          <ac:chgData name="东 阚" userId="3599d4e495008c55" providerId="LiveId" clId="{54D04F7E-F4F0-4B46-92B4-8BB4DC4D7919}" dt="2024-04-17T16:29:52.665" v="2512" actId="478"/>
          <ac:spMkLst>
            <pc:docMk/>
            <pc:sldMk cId="4262132743" sldId="496"/>
            <ac:spMk id="41" creationId="{34053A40-36B6-4F5F-BDC9-6FA270B541F6}"/>
          </ac:spMkLst>
        </pc:spChg>
        <pc:spChg chg="del">
          <ac:chgData name="东 阚" userId="3599d4e495008c55" providerId="LiveId" clId="{54D04F7E-F4F0-4B46-92B4-8BB4DC4D7919}" dt="2024-04-17T16:29:52.665" v="2512" actId="478"/>
          <ac:spMkLst>
            <pc:docMk/>
            <pc:sldMk cId="4262132743" sldId="496"/>
            <ac:spMk id="42" creationId="{EE162651-4419-4874-B6EC-7D02C93C61C3}"/>
          </ac:spMkLst>
        </pc:spChg>
        <pc:spChg chg="add mod">
          <ac:chgData name="东 阚" userId="3599d4e495008c55" providerId="LiveId" clId="{54D04F7E-F4F0-4B46-92B4-8BB4DC4D7919}" dt="2024-04-17T16:36:12.634" v="2880" actId="403"/>
          <ac:spMkLst>
            <pc:docMk/>
            <pc:sldMk cId="4262132743" sldId="496"/>
            <ac:spMk id="44" creationId="{BCC77262-DE98-4808-930F-E0EC3B88CFB2}"/>
          </ac:spMkLst>
        </pc:spChg>
        <pc:spChg chg="add mod">
          <ac:chgData name="东 阚" userId="3599d4e495008c55" providerId="LiveId" clId="{54D04F7E-F4F0-4B46-92B4-8BB4DC4D7919}" dt="2024-04-17T16:37:16.343" v="2902" actId="14100"/>
          <ac:spMkLst>
            <pc:docMk/>
            <pc:sldMk cId="4262132743" sldId="496"/>
            <ac:spMk id="46" creationId="{B61CBCC4-B20B-41E4-8EC2-1DE37DA0E69E}"/>
          </ac:spMkLst>
        </pc:spChg>
        <pc:picChg chg="add mod">
          <ac:chgData name="东 阚" userId="3599d4e495008c55" providerId="LiveId" clId="{54D04F7E-F4F0-4B46-92B4-8BB4DC4D7919}" dt="2024-04-17T16:35:19.168" v="2861" actId="1038"/>
          <ac:picMkLst>
            <pc:docMk/>
            <pc:sldMk cId="4262132743" sldId="496"/>
            <ac:picMk id="5" creationId="{6927EDC2-6B9D-427C-A459-4B5998E4A499}"/>
          </ac:picMkLst>
        </pc:picChg>
        <pc:picChg chg="del">
          <ac:chgData name="东 阚" userId="3599d4e495008c55" providerId="LiveId" clId="{54D04F7E-F4F0-4B46-92B4-8BB4DC4D7919}" dt="2024-04-17T16:29:52.665" v="2512" actId="478"/>
          <ac:picMkLst>
            <pc:docMk/>
            <pc:sldMk cId="4262132743" sldId="496"/>
            <ac:picMk id="6" creationId="{A3F7D3E3-ACD4-4090-84BC-65D07F90BEAB}"/>
          </ac:picMkLst>
        </pc:picChg>
        <pc:picChg chg="del">
          <ac:chgData name="东 阚" userId="3599d4e495008c55" providerId="LiveId" clId="{54D04F7E-F4F0-4B46-92B4-8BB4DC4D7919}" dt="2024-04-17T16:29:52.665" v="2512" actId="478"/>
          <ac:picMkLst>
            <pc:docMk/>
            <pc:sldMk cId="4262132743" sldId="496"/>
            <ac:picMk id="9" creationId="{6C719B59-1132-48B0-85C4-8ACF441F0099}"/>
          </ac:picMkLst>
        </pc:picChg>
        <pc:picChg chg="del">
          <ac:chgData name="东 阚" userId="3599d4e495008c55" providerId="LiveId" clId="{54D04F7E-F4F0-4B46-92B4-8BB4DC4D7919}" dt="2024-04-17T16:29:52.665" v="2512" actId="478"/>
          <ac:picMkLst>
            <pc:docMk/>
            <pc:sldMk cId="4262132743" sldId="496"/>
            <ac:picMk id="14" creationId="{581B52C1-1057-4921-BD3A-6FC4C90AF80F}"/>
          </ac:picMkLst>
        </pc:picChg>
        <pc:picChg chg="del">
          <ac:chgData name="东 阚" userId="3599d4e495008c55" providerId="LiveId" clId="{54D04F7E-F4F0-4B46-92B4-8BB4DC4D7919}" dt="2024-04-17T16:29:52.665" v="2512" actId="478"/>
          <ac:picMkLst>
            <pc:docMk/>
            <pc:sldMk cId="4262132743" sldId="496"/>
            <ac:picMk id="23" creationId="{C090D065-BFB3-49DD-B29C-C224AF54A2A3}"/>
          </ac:picMkLst>
        </pc:picChg>
        <pc:picChg chg="del">
          <ac:chgData name="东 阚" userId="3599d4e495008c55" providerId="LiveId" clId="{54D04F7E-F4F0-4B46-92B4-8BB4DC4D7919}" dt="2024-04-17T16:29:52.665" v="2512" actId="478"/>
          <ac:picMkLst>
            <pc:docMk/>
            <pc:sldMk cId="4262132743" sldId="496"/>
            <ac:picMk id="26" creationId="{95C439B5-36D4-453E-8813-E66806EC3B47}"/>
          </ac:picMkLst>
        </pc:picChg>
        <pc:picChg chg="add mod">
          <ac:chgData name="东 阚" userId="3599d4e495008c55" providerId="LiveId" clId="{54D04F7E-F4F0-4B46-92B4-8BB4DC4D7919}" dt="2024-04-17T16:36:16.161" v="2892" actId="1036"/>
          <ac:picMkLst>
            <pc:docMk/>
            <pc:sldMk cId="4262132743" sldId="496"/>
            <ac:picMk id="35" creationId="{E342EFD7-A94E-4BA9-8EE7-6B8226A7FC8E}"/>
          </ac:picMkLst>
        </pc:picChg>
        <pc:picChg chg="add mod">
          <ac:chgData name="东 阚" userId="3599d4e495008c55" providerId="LiveId" clId="{54D04F7E-F4F0-4B46-92B4-8BB4DC4D7919}" dt="2024-04-17T16:36:16.161" v="2892" actId="1036"/>
          <ac:picMkLst>
            <pc:docMk/>
            <pc:sldMk cId="4262132743" sldId="496"/>
            <ac:picMk id="36" creationId="{26A8313F-7FCE-411A-944E-BB1E2D851BFF}"/>
          </ac:picMkLst>
        </pc:picChg>
        <pc:picChg chg="add mod">
          <ac:chgData name="东 阚" userId="3599d4e495008c55" providerId="LiveId" clId="{54D04F7E-F4F0-4B46-92B4-8BB4DC4D7919}" dt="2024-04-17T16:36:16.161" v="2892" actId="1036"/>
          <ac:picMkLst>
            <pc:docMk/>
            <pc:sldMk cId="4262132743" sldId="496"/>
            <ac:picMk id="37" creationId="{4211CED5-BA32-42CE-975D-CF18D6894754}"/>
          </ac:picMkLst>
        </pc:picChg>
        <pc:picChg chg="del">
          <ac:chgData name="东 阚" userId="3599d4e495008c55" providerId="LiveId" clId="{54D04F7E-F4F0-4B46-92B4-8BB4DC4D7919}" dt="2024-04-17T16:29:52.665" v="2512" actId="478"/>
          <ac:picMkLst>
            <pc:docMk/>
            <pc:sldMk cId="4262132743" sldId="496"/>
            <ac:picMk id="39" creationId="{53F30E9E-1980-4E61-82E8-DA7BB1F1CECD}"/>
          </ac:picMkLst>
        </pc:picChg>
        <pc:cxnChg chg="del">
          <ac:chgData name="东 阚" userId="3599d4e495008c55" providerId="LiveId" clId="{54D04F7E-F4F0-4B46-92B4-8BB4DC4D7919}" dt="2024-04-17T16:29:52.665" v="2512" actId="478"/>
          <ac:cxnSpMkLst>
            <pc:docMk/>
            <pc:sldMk cId="4262132743" sldId="496"/>
            <ac:cxnSpMk id="27" creationId="{C297BA10-AB09-4432-8D1E-7654299DFB18}"/>
          </ac:cxnSpMkLst>
        </pc:cxnChg>
        <pc:cxnChg chg="del">
          <ac:chgData name="东 阚" userId="3599d4e495008c55" providerId="LiveId" clId="{54D04F7E-F4F0-4B46-92B4-8BB4DC4D7919}" dt="2024-04-17T16:29:52.665" v="2512" actId="478"/>
          <ac:cxnSpMkLst>
            <pc:docMk/>
            <pc:sldMk cId="4262132743" sldId="496"/>
            <ac:cxnSpMk id="43" creationId="{50E5471A-A53F-40DC-8973-DB1737F0445E}"/>
          </ac:cxnSpMkLst>
        </pc:cxnChg>
        <pc:cxnChg chg="del">
          <ac:chgData name="东 阚" userId="3599d4e495008c55" providerId="LiveId" clId="{54D04F7E-F4F0-4B46-92B4-8BB4DC4D7919}" dt="2024-04-17T16:29:52.665" v="2512" actId="478"/>
          <ac:cxnSpMkLst>
            <pc:docMk/>
            <pc:sldMk cId="4262132743" sldId="496"/>
            <ac:cxnSpMk id="45" creationId="{BDE52920-2CE5-47B7-ADD8-564FCCC11E89}"/>
          </ac:cxnSpMkLst>
        </pc:cxnChg>
      </pc:sldChg>
      <pc:sldChg chg="addSp delSp modSp mod">
        <pc:chgData name="东 阚" userId="3599d4e495008c55" providerId="LiveId" clId="{54D04F7E-F4F0-4B46-92B4-8BB4DC4D7919}" dt="2024-04-17T17:12:14.260" v="3312" actId="20577"/>
        <pc:sldMkLst>
          <pc:docMk/>
          <pc:sldMk cId="283308987" sldId="497"/>
        </pc:sldMkLst>
        <pc:spChg chg="mod">
          <ac:chgData name="东 阚" userId="3599d4e495008c55" providerId="LiveId" clId="{54D04F7E-F4F0-4B46-92B4-8BB4DC4D7919}" dt="2024-04-17T16:44:44.296" v="2967"/>
          <ac:spMkLst>
            <pc:docMk/>
            <pc:sldMk cId="283308987" sldId="497"/>
            <ac:spMk id="3" creationId="{00000000-0000-0000-0000-000000000000}"/>
          </ac:spMkLst>
        </pc:spChg>
        <pc:spChg chg="add mod">
          <ac:chgData name="东 阚" userId="3599d4e495008c55" providerId="LiveId" clId="{54D04F7E-F4F0-4B46-92B4-8BB4DC4D7919}" dt="2024-04-17T17:05:25.125" v="3140" actId="12"/>
          <ac:spMkLst>
            <pc:docMk/>
            <pc:sldMk cId="283308987" sldId="497"/>
            <ac:spMk id="7" creationId="{F245715C-A1E6-4849-9921-843D2A198B18}"/>
          </ac:spMkLst>
        </pc:spChg>
        <pc:spChg chg="add mod">
          <ac:chgData name="东 阚" userId="3599d4e495008c55" providerId="LiveId" clId="{54D04F7E-F4F0-4B46-92B4-8BB4DC4D7919}" dt="2024-04-17T17:05:22.139" v="3139" actId="12"/>
          <ac:spMkLst>
            <pc:docMk/>
            <pc:sldMk cId="283308987" sldId="497"/>
            <ac:spMk id="8" creationId="{AFACF6C7-E13E-4D09-AD83-C3617BBADBED}"/>
          </ac:spMkLst>
        </pc:spChg>
        <pc:spChg chg="add mod">
          <ac:chgData name="东 阚" userId="3599d4e495008c55" providerId="LiveId" clId="{54D04F7E-F4F0-4B46-92B4-8BB4DC4D7919}" dt="2024-04-17T17:00:09.072" v="3065" actId="1076"/>
          <ac:spMkLst>
            <pc:docMk/>
            <pc:sldMk cId="283308987" sldId="497"/>
            <ac:spMk id="9" creationId="{EA12E532-EAD2-432B-B9D6-79DA930A5784}"/>
          </ac:spMkLst>
        </pc:spChg>
        <pc:spChg chg="add mod">
          <ac:chgData name="东 阚" userId="3599d4e495008c55" providerId="LiveId" clId="{54D04F7E-F4F0-4B46-92B4-8BB4DC4D7919}" dt="2024-04-17T17:00:09.072" v="3065" actId="1076"/>
          <ac:spMkLst>
            <pc:docMk/>
            <pc:sldMk cId="283308987" sldId="497"/>
            <ac:spMk id="10" creationId="{6E319BB3-0BF6-4D32-87FF-D6B9A56B6BD0}"/>
          </ac:spMkLst>
        </pc:spChg>
        <pc:spChg chg="add mod">
          <ac:chgData name="东 阚" userId="3599d4e495008c55" providerId="LiveId" clId="{54D04F7E-F4F0-4B46-92B4-8BB4DC4D7919}" dt="2024-04-17T17:00:09.072" v="3065" actId="1076"/>
          <ac:spMkLst>
            <pc:docMk/>
            <pc:sldMk cId="283308987" sldId="497"/>
            <ac:spMk id="11" creationId="{6C5BE73D-0A0E-4689-85ED-8D9BD428BEDA}"/>
          </ac:spMkLst>
        </pc:spChg>
        <pc:spChg chg="del">
          <ac:chgData name="东 阚" userId="3599d4e495008c55" providerId="LiveId" clId="{54D04F7E-F4F0-4B46-92B4-8BB4DC4D7919}" dt="2024-04-17T16:44:59.113" v="2968" actId="478"/>
          <ac:spMkLst>
            <pc:docMk/>
            <pc:sldMk cId="283308987" sldId="497"/>
            <ac:spMk id="12" creationId="{1DF8C4C2-F93B-45C7-B6DA-6740F7169D0E}"/>
          </ac:spMkLst>
        </pc:spChg>
        <pc:spChg chg="add mod">
          <ac:chgData name="东 阚" userId="3599d4e495008c55" providerId="LiveId" clId="{54D04F7E-F4F0-4B46-92B4-8BB4DC4D7919}" dt="2024-04-17T17:00:09.072" v="3065" actId="1076"/>
          <ac:spMkLst>
            <pc:docMk/>
            <pc:sldMk cId="283308987" sldId="497"/>
            <ac:spMk id="13" creationId="{7229C60F-C241-4B62-BC3C-951B50E5BD3A}"/>
          </ac:spMkLst>
        </pc:spChg>
        <pc:spChg chg="add mod">
          <ac:chgData name="东 阚" userId="3599d4e495008c55" providerId="LiveId" clId="{54D04F7E-F4F0-4B46-92B4-8BB4DC4D7919}" dt="2024-04-17T17:00:09.072" v="3065" actId="1076"/>
          <ac:spMkLst>
            <pc:docMk/>
            <pc:sldMk cId="283308987" sldId="497"/>
            <ac:spMk id="14" creationId="{8E4F663E-9FDE-4057-B699-1D056E8BB29E}"/>
          </ac:spMkLst>
        </pc:spChg>
        <pc:spChg chg="add mod">
          <ac:chgData name="东 阚" userId="3599d4e495008c55" providerId="LiveId" clId="{54D04F7E-F4F0-4B46-92B4-8BB4DC4D7919}" dt="2024-04-17T17:00:09.072" v="3065" actId="1076"/>
          <ac:spMkLst>
            <pc:docMk/>
            <pc:sldMk cId="283308987" sldId="497"/>
            <ac:spMk id="15" creationId="{5438E45E-0307-4B7F-99EF-CE659EE1B960}"/>
          </ac:spMkLst>
        </pc:spChg>
        <pc:spChg chg="add mod">
          <ac:chgData name="东 阚" userId="3599d4e495008c55" providerId="LiveId" clId="{54D04F7E-F4F0-4B46-92B4-8BB4DC4D7919}" dt="2024-04-17T17:03:10.562" v="3121" actId="1037"/>
          <ac:spMkLst>
            <pc:docMk/>
            <pc:sldMk cId="283308987" sldId="497"/>
            <ac:spMk id="19" creationId="{76BD7919-7C8E-4899-8347-97E465C1B387}"/>
          </ac:spMkLst>
        </pc:spChg>
        <pc:spChg chg="add mod">
          <ac:chgData name="东 阚" userId="3599d4e495008c55" providerId="LiveId" clId="{54D04F7E-F4F0-4B46-92B4-8BB4DC4D7919}" dt="2024-04-17T17:03:10.562" v="3121" actId="1037"/>
          <ac:spMkLst>
            <pc:docMk/>
            <pc:sldMk cId="283308987" sldId="497"/>
            <ac:spMk id="20" creationId="{503C13F0-F202-4CC4-BFCA-7ABE444EECBA}"/>
          </ac:spMkLst>
        </pc:spChg>
        <pc:spChg chg="add mod">
          <ac:chgData name="东 阚" userId="3599d4e495008c55" providerId="LiveId" clId="{54D04F7E-F4F0-4B46-92B4-8BB4DC4D7919}" dt="2024-04-17T17:03:10.562" v="3121" actId="1037"/>
          <ac:spMkLst>
            <pc:docMk/>
            <pc:sldMk cId="283308987" sldId="497"/>
            <ac:spMk id="21" creationId="{A362CB32-B728-48A8-A705-B9C8B0E31729}"/>
          </ac:spMkLst>
        </pc:spChg>
        <pc:spChg chg="add mod">
          <ac:chgData name="东 阚" userId="3599d4e495008c55" providerId="LiveId" clId="{54D04F7E-F4F0-4B46-92B4-8BB4DC4D7919}" dt="2024-04-17T17:05:17.976" v="3137" actId="12"/>
          <ac:spMkLst>
            <pc:docMk/>
            <pc:sldMk cId="283308987" sldId="497"/>
            <ac:spMk id="22" creationId="{34CE7933-068E-4390-BCA5-1BACE6C4A2A7}"/>
          </ac:spMkLst>
        </pc:spChg>
        <pc:spChg chg="add mod">
          <ac:chgData name="东 阚" userId="3599d4e495008c55" providerId="LiveId" clId="{54D04F7E-F4F0-4B46-92B4-8BB4DC4D7919}" dt="2024-04-17T17:08:12.645" v="3169" actId="1076"/>
          <ac:spMkLst>
            <pc:docMk/>
            <pc:sldMk cId="283308987" sldId="497"/>
            <ac:spMk id="23" creationId="{22FA52F9-4E7B-43E5-981E-39634789EF0A}"/>
          </ac:spMkLst>
        </pc:spChg>
        <pc:spChg chg="add mod">
          <ac:chgData name="东 阚" userId="3599d4e495008c55" providerId="LiveId" clId="{54D04F7E-F4F0-4B46-92B4-8BB4DC4D7919}" dt="2024-04-17T17:07:28.153" v="3160" actId="571"/>
          <ac:spMkLst>
            <pc:docMk/>
            <pc:sldMk cId="283308987" sldId="497"/>
            <ac:spMk id="24" creationId="{B172AF23-ED2A-4827-A04D-F612384DB86E}"/>
          </ac:spMkLst>
        </pc:spChg>
        <pc:spChg chg="add mod">
          <ac:chgData name="东 阚" userId="3599d4e495008c55" providerId="LiveId" clId="{54D04F7E-F4F0-4B46-92B4-8BB4DC4D7919}" dt="2024-04-17T17:07:28.153" v="3160" actId="571"/>
          <ac:spMkLst>
            <pc:docMk/>
            <pc:sldMk cId="283308987" sldId="497"/>
            <ac:spMk id="25" creationId="{277339C0-7A91-48F1-836E-8879BF1B7116}"/>
          </ac:spMkLst>
        </pc:spChg>
        <pc:spChg chg="add mod">
          <ac:chgData name="东 阚" userId="3599d4e495008c55" providerId="LiveId" clId="{54D04F7E-F4F0-4B46-92B4-8BB4DC4D7919}" dt="2024-04-17T17:07:30.700" v="3162" actId="571"/>
          <ac:spMkLst>
            <pc:docMk/>
            <pc:sldMk cId="283308987" sldId="497"/>
            <ac:spMk id="26" creationId="{F48CC6D6-AE87-4493-9637-7C46E44D8C1E}"/>
          </ac:spMkLst>
        </pc:spChg>
        <pc:spChg chg="add mod">
          <ac:chgData name="东 阚" userId="3599d4e495008c55" providerId="LiveId" clId="{54D04F7E-F4F0-4B46-92B4-8BB4DC4D7919}" dt="2024-04-17T17:07:56.782" v="3166" actId="20577"/>
          <ac:spMkLst>
            <pc:docMk/>
            <pc:sldMk cId="283308987" sldId="497"/>
            <ac:spMk id="27" creationId="{5F409A0E-1053-4A72-B401-596523C1D4A3}"/>
          </ac:spMkLst>
        </pc:spChg>
        <pc:spChg chg="add mod">
          <ac:chgData name="东 阚" userId="3599d4e495008c55" providerId="LiveId" clId="{54D04F7E-F4F0-4B46-92B4-8BB4DC4D7919}" dt="2024-04-17T17:10:22.981" v="3224" actId="207"/>
          <ac:spMkLst>
            <pc:docMk/>
            <pc:sldMk cId="283308987" sldId="497"/>
            <ac:spMk id="28" creationId="{7ED76B3C-E6F4-485F-BBEF-55857DC81D7A}"/>
          </ac:spMkLst>
        </pc:spChg>
        <pc:spChg chg="add mod">
          <ac:chgData name="东 阚" userId="3599d4e495008c55" providerId="LiveId" clId="{54D04F7E-F4F0-4B46-92B4-8BB4DC4D7919}" dt="2024-04-17T17:10:49.215" v="3229" actId="14100"/>
          <ac:spMkLst>
            <pc:docMk/>
            <pc:sldMk cId="283308987" sldId="497"/>
            <ac:spMk id="29" creationId="{31DAD368-1CE0-4DDA-9DFD-58E62A0E52E0}"/>
          </ac:spMkLst>
        </pc:spChg>
        <pc:spChg chg="add mod">
          <ac:chgData name="东 阚" userId="3599d4e495008c55" providerId="LiveId" clId="{54D04F7E-F4F0-4B46-92B4-8BB4DC4D7919}" dt="2024-04-17T17:11:08.610" v="3234" actId="1076"/>
          <ac:spMkLst>
            <pc:docMk/>
            <pc:sldMk cId="283308987" sldId="497"/>
            <ac:spMk id="30" creationId="{73706853-13D6-402F-9AA9-A164AFD60AE7}"/>
          </ac:spMkLst>
        </pc:spChg>
        <pc:spChg chg="add mod">
          <ac:chgData name="东 阚" userId="3599d4e495008c55" providerId="LiveId" clId="{54D04F7E-F4F0-4B46-92B4-8BB4DC4D7919}" dt="2024-04-17T17:12:14.260" v="3312" actId="20577"/>
          <ac:spMkLst>
            <pc:docMk/>
            <pc:sldMk cId="283308987" sldId="497"/>
            <ac:spMk id="31" creationId="{F1D488D0-79B6-4C2C-80B0-DF0E91787824}"/>
          </ac:spMkLst>
        </pc:spChg>
        <pc:spChg chg="add mod">
          <ac:chgData name="东 阚" userId="3599d4e495008c55" providerId="LiveId" clId="{54D04F7E-F4F0-4B46-92B4-8BB4DC4D7919}" dt="2024-04-17T17:12:12.811" v="3308" actId="20577"/>
          <ac:spMkLst>
            <pc:docMk/>
            <pc:sldMk cId="283308987" sldId="497"/>
            <ac:spMk id="32" creationId="{8AA2138E-6AA5-4C31-A0AD-EAC2B2E3F9B8}"/>
          </ac:spMkLst>
        </pc:spChg>
        <pc:picChg chg="add mod">
          <ac:chgData name="东 阚" userId="3599d4e495008c55" providerId="LiveId" clId="{54D04F7E-F4F0-4B46-92B4-8BB4DC4D7919}" dt="2024-04-17T17:03:15.997" v="3122" actId="1076"/>
          <ac:picMkLst>
            <pc:docMk/>
            <pc:sldMk cId="283308987" sldId="497"/>
            <ac:picMk id="5" creationId="{B5D2C69B-D195-4995-9D39-50D8AE918CB6}"/>
          </ac:picMkLst>
        </pc:picChg>
        <pc:picChg chg="add mod">
          <ac:chgData name="东 阚" userId="3599d4e495008c55" providerId="LiveId" clId="{54D04F7E-F4F0-4B46-92B4-8BB4DC4D7919}" dt="2024-04-17T17:01:46.887" v="3105" actId="1076"/>
          <ac:picMkLst>
            <pc:docMk/>
            <pc:sldMk cId="283308987" sldId="497"/>
            <ac:picMk id="16" creationId="{0E4A6770-D617-4234-8083-A4DEBEC76062}"/>
          </ac:picMkLst>
        </pc:picChg>
        <pc:picChg chg="add mod">
          <ac:chgData name="东 阚" userId="3599d4e495008c55" providerId="LiveId" clId="{54D04F7E-F4F0-4B46-92B4-8BB4DC4D7919}" dt="2024-04-17T17:01:42.943" v="3104" actId="1076"/>
          <ac:picMkLst>
            <pc:docMk/>
            <pc:sldMk cId="283308987" sldId="497"/>
            <ac:picMk id="17" creationId="{2F55E056-20D0-41DD-AEB7-08ED03BA2951}"/>
          </ac:picMkLst>
        </pc:picChg>
        <pc:picChg chg="add mod">
          <ac:chgData name="东 阚" userId="3599d4e495008c55" providerId="LiveId" clId="{54D04F7E-F4F0-4B46-92B4-8BB4DC4D7919}" dt="2024-04-17T17:00:09.072" v="3065" actId="1076"/>
          <ac:picMkLst>
            <pc:docMk/>
            <pc:sldMk cId="283308987" sldId="497"/>
            <ac:picMk id="18" creationId="{BF756B5C-A31F-4A7B-B5BA-1B68FA278F9C}"/>
          </ac:picMkLst>
        </pc:picChg>
      </pc:sldChg>
      <pc:sldChg chg="addSp delSp modSp mod">
        <pc:chgData name="东 阚" userId="3599d4e495008c55" providerId="LiveId" clId="{54D04F7E-F4F0-4B46-92B4-8BB4DC4D7919}" dt="2024-04-18T02:02:30.730" v="3404" actId="14100"/>
        <pc:sldMkLst>
          <pc:docMk/>
          <pc:sldMk cId="3443530434" sldId="498"/>
        </pc:sldMkLst>
        <pc:spChg chg="mod">
          <ac:chgData name="东 阚" userId="3599d4e495008c55" providerId="LiveId" clId="{54D04F7E-F4F0-4B46-92B4-8BB4DC4D7919}" dt="2024-04-17T17:12:45.005" v="3315"/>
          <ac:spMkLst>
            <pc:docMk/>
            <pc:sldMk cId="3443530434" sldId="498"/>
            <ac:spMk id="3" creationId="{00000000-0000-0000-0000-000000000000}"/>
          </ac:spMkLst>
        </pc:spChg>
        <pc:spChg chg="add mod">
          <ac:chgData name="东 阚" userId="3599d4e495008c55" providerId="LiveId" clId="{54D04F7E-F4F0-4B46-92B4-8BB4DC4D7919}" dt="2024-04-18T01:57:33.515" v="3391" actId="14100"/>
          <ac:spMkLst>
            <pc:docMk/>
            <pc:sldMk cId="3443530434" sldId="498"/>
            <ac:spMk id="7" creationId="{3D293503-1DDB-4569-8089-0E4A67A41731}"/>
          </ac:spMkLst>
        </pc:spChg>
        <pc:spChg chg="del">
          <ac:chgData name="东 阚" userId="3599d4e495008c55" providerId="LiveId" clId="{54D04F7E-F4F0-4B46-92B4-8BB4DC4D7919}" dt="2024-04-17T17:12:36.227" v="3313" actId="478"/>
          <ac:spMkLst>
            <pc:docMk/>
            <pc:sldMk cId="3443530434" sldId="498"/>
            <ac:spMk id="7" creationId="{F245715C-A1E6-4849-9921-843D2A198B18}"/>
          </ac:spMkLst>
        </pc:spChg>
        <pc:spChg chg="del">
          <ac:chgData name="东 阚" userId="3599d4e495008c55" providerId="LiveId" clId="{54D04F7E-F4F0-4B46-92B4-8BB4DC4D7919}" dt="2024-04-17T17:12:36.227" v="3313" actId="478"/>
          <ac:spMkLst>
            <pc:docMk/>
            <pc:sldMk cId="3443530434" sldId="498"/>
            <ac:spMk id="8" creationId="{AFACF6C7-E13E-4D09-AD83-C3617BBADBED}"/>
          </ac:spMkLst>
        </pc:spChg>
        <pc:spChg chg="del">
          <ac:chgData name="东 阚" userId="3599d4e495008c55" providerId="LiveId" clId="{54D04F7E-F4F0-4B46-92B4-8BB4DC4D7919}" dt="2024-04-17T17:12:36.227" v="3313" actId="478"/>
          <ac:spMkLst>
            <pc:docMk/>
            <pc:sldMk cId="3443530434" sldId="498"/>
            <ac:spMk id="9" creationId="{EA12E532-EAD2-432B-B9D6-79DA930A5784}"/>
          </ac:spMkLst>
        </pc:spChg>
        <pc:spChg chg="del">
          <ac:chgData name="东 阚" userId="3599d4e495008c55" providerId="LiveId" clId="{54D04F7E-F4F0-4B46-92B4-8BB4DC4D7919}" dt="2024-04-17T17:12:36.227" v="3313" actId="478"/>
          <ac:spMkLst>
            <pc:docMk/>
            <pc:sldMk cId="3443530434" sldId="498"/>
            <ac:spMk id="10" creationId="{6E319BB3-0BF6-4D32-87FF-D6B9A56B6BD0}"/>
          </ac:spMkLst>
        </pc:spChg>
        <pc:spChg chg="del">
          <ac:chgData name="东 阚" userId="3599d4e495008c55" providerId="LiveId" clId="{54D04F7E-F4F0-4B46-92B4-8BB4DC4D7919}" dt="2024-04-17T17:12:36.227" v="3313" actId="478"/>
          <ac:spMkLst>
            <pc:docMk/>
            <pc:sldMk cId="3443530434" sldId="498"/>
            <ac:spMk id="11" creationId="{6C5BE73D-0A0E-4689-85ED-8D9BD428BEDA}"/>
          </ac:spMkLst>
        </pc:spChg>
        <pc:spChg chg="del">
          <ac:chgData name="东 阚" userId="3599d4e495008c55" providerId="LiveId" clId="{54D04F7E-F4F0-4B46-92B4-8BB4DC4D7919}" dt="2024-04-17T17:12:36.227" v="3313" actId="478"/>
          <ac:spMkLst>
            <pc:docMk/>
            <pc:sldMk cId="3443530434" sldId="498"/>
            <ac:spMk id="13" creationId="{7229C60F-C241-4B62-BC3C-951B50E5BD3A}"/>
          </ac:spMkLst>
        </pc:spChg>
        <pc:spChg chg="del">
          <ac:chgData name="东 阚" userId="3599d4e495008c55" providerId="LiveId" clId="{54D04F7E-F4F0-4B46-92B4-8BB4DC4D7919}" dt="2024-04-17T17:12:36.227" v="3313" actId="478"/>
          <ac:spMkLst>
            <pc:docMk/>
            <pc:sldMk cId="3443530434" sldId="498"/>
            <ac:spMk id="14" creationId="{8E4F663E-9FDE-4057-B699-1D056E8BB29E}"/>
          </ac:spMkLst>
        </pc:spChg>
        <pc:spChg chg="del">
          <ac:chgData name="东 阚" userId="3599d4e495008c55" providerId="LiveId" clId="{54D04F7E-F4F0-4B46-92B4-8BB4DC4D7919}" dt="2024-04-17T17:12:36.227" v="3313" actId="478"/>
          <ac:spMkLst>
            <pc:docMk/>
            <pc:sldMk cId="3443530434" sldId="498"/>
            <ac:spMk id="15" creationId="{5438E45E-0307-4B7F-99EF-CE659EE1B960}"/>
          </ac:spMkLst>
        </pc:spChg>
        <pc:spChg chg="del">
          <ac:chgData name="东 阚" userId="3599d4e495008c55" providerId="LiveId" clId="{54D04F7E-F4F0-4B46-92B4-8BB4DC4D7919}" dt="2024-04-17T17:12:36.227" v="3313" actId="478"/>
          <ac:spMkLst>
            <pc:docMk/>
            <pc:sldMk cId="3443530434" sldId="498"/>
            <ac:spMk id="19" creationId="{76BD7919-7C8E-4899-8347-97E465C1B387}"/>
          </ac:spMkLst>
        </pc:spChg>
        <pc:spChg chg="del">
          <ac:chgData name="东 阚" userId="3599d4e495008c55" providerId="LiveId" clId="{54D04F7E-F4F0-4B46-92B4-8BB4DC4D7919}" dt="2024-04-17T17:12:36.227" v="3313" actId="478"/>
          <ac:spMkLst>
            <pc:docMk/>
            <pc:sldMk cId="3443530434" sldId="498"/>
            <ac:spMk id="20" creationId="{503C13F0-F202-4CC4-BFCA-7ABE444EECBA}"/>
          </ac:spMkLst>
        </pc:spChg>
        <pc:spChg chg="del">
          <ac:chgData name="东 阚" userId="3599d4e495008c55" providerId="LiveId" clId="{54D04F7E-F4F0-4B46-92B4-8BB4DC4D7919}" dt="2024-04-17T17:12:36.227" v="3313" actId="478"/>
          <ac:spMkLst>
            <pc:docMk/>
            <pc:sldMk cId="3443530434" sldId="498"/>
            <ac:spMk id="21" creationId="{A362CB32-B728-48A8-A705-B9C8B0E31729}"/>
          </ac:spMkLst>
        </pc:spChg>
        <pc:spChg chg="del">
          <ac:chgData name="东 阚" userId="3599d4e495008c55" providerId="LiveId" clId="{54D04F7E-F4F0-4B46-92B4-8BB4DC4D7919}" dt="2024-04-17T17:12:36.227" v="3313" actId="478"/>
          <ac:spMkLst>
            <pc:docMk/>
            <pc:sldMk cId="3443530434" sldId="498"/>
            <ac:spMk id="22" creationId="{34CE7933-068E-4390-BCA5-1BACE6C4A2A7}"/>
          </ac:spMkLst>
        </pc:spChg>
        <pc:spChg chg="del">
          <ac:chgData name="东 阚" userId="3599d4e495008c55" providerId="LiveId" clId="{54D04F7E-F4F0-4B46-92B4-8BB4DC4D7919}" dt="2024-04-17T17:12:36.227" v="3313" actId="478"/>
          <ac:spMkLst>
            <pc:docMk/>
            <pc:sldMk cId="3443530434" sldId="498"/>
            <ac:spMk id="23" creationId="{22FA52F9-4E7B-43E5-981E-39634789EF0A}"/>
          </ac:spMkLst>
        </pc:spChg>
        <pc:spChg chg="del">
          <ac:chgData name="东 阚" userId="3599d4e495008c55" providerId="LiveId" clId="{54D04F7E-F4F0-4B46-92B4-8BB4DC4D7919}" dt="2024-04-17T17:12:36.227" v="3313" actId="478"/>
          <ac:spMkLst>
            <pc:docMk/>
            <pc:sldMk cId="3443530434" sldId="498"/>
            <ac:spMk id="27" creationId="{5F409A0E-1053-4A72-B401-596523C1D4A3}"/>
          </ac:spMkLst>
        </pc:spChg>
        <pc:spChg chg="del">
          <ac:chgData name="东 阚" userId="3599d4e495008c55" providerId="LiveId" clId="{54D04F7E-F4F0-4B46-92B4-8BB4DC4D7919}" dt="2024-04-17T17:12:38.567" v="3314" actId="478"/>
          <ac:spMkLst>
            <pc:docMk/>
            <pc:sldMk cId="3443530434" sldId="498"/>
            <ac:spMk id="28" creationId="{7ED76B3C-E6F4-485F-BBEF-55857DC81D7A}"/>
          </ac:spMkLst>
        </pc:spChg>
        <pc:spChg chg="del">
          <ac:chgData name="东 阚" userId="3599d4e495008c55" providerId="LiveId" clId="{54D04F7E-F4F0-4B46-92B4-8BB4DC4D7919}" dt="2024-04-17T17:12:36.227" v="3313" actId="478"/>
          <ac:spMkLst>
            <pc:docMk/>
            <pc:sldMk cId="3443530434" sldId="498"/>
            <ac:spMk id="29" creationId="{31DAD368-1CE0-4DDA-9DFD-58E62A0E52E0}"/>
          </ac:spMkLst>
        </pc:spChg>
        <pc:spChg chg="del">
          <ac:chgData name="东 阚" userId="3599d4e495008c55" providerId="LiveId" clId="{54D04F7E-F4F0-4B46-92B4-8BB4DC4D7919}" dt="2024-04-17T17:12:36.227" v="3313" actId="478"/>
          <ac:spMkLst>
            <pc:docMk/>
            <pc:sldMk cId="3443530434" sldId="498"/>
            <ac:spMk id="30" creationId="{73706853-13D6-402F-9AA9-A164AFD60AE7}"/>
          </ac:spMkLst>
        </pc:spChg>
        <pc:spChg chg="del">
          <ac:chgData name="东 阚" userId="3599d4e495008c55" providerId="LiveId" clId="{54D04F7E-F4F0-4B46-92B4-8BB4DC4D7919}" dt="2024-04-17T17:12:36.227" v="3313" actId="478"/>
          <ac:spMkLst>
            <pc:docMk/>
            <pc:sldMk cId="3443530434" sldId="498"/>
            <ac:spMk id="31" creationId="{F1D488D0-79B6-4C2C-80B0-DF0E91787824}"/>
          </ac:spMkLst>
        </pc:spChg>
        <pc:spChg chg="del">
          <ac:chgData name="东 阚" userId="3599d4e495008c55" providerId="LiveId" clId="{54D04F7E-F4F0-4B46-92B4-8BB4DC4D7919}" dt="2024-04-17T17:12:36.227" v="3313" actId="478"/>
          <ac:spMkLst>
            <pc:docMk/>
            <pc:sldMk cId="3443530434" sldId="498"/>
            <ac:spMk id="32" creationId="{8AA2138E-6AA5-4C31-A0AD-EAC2B2E3F9B8}"/>
          </ac:spMkLst>
        </pc:spChg>
        <pc:picChg chg="add del">
          <ac:chgData name="东 阚" userId="3599d4e495008c55" providerId="LiveId" clId="{54D04F7E-F4F0-4B46-92B4-8BB4DC4D7919}" dt="2024-04-18T01:53:49.202" v="3351" actId="478"/>
          <ac:picMkLst>
            <pc:docMk/>
            <pc:sldMk cId="3443530434" sldId="498"/>
            <ac:picMk id="5" creationId="{16303D68-D3C2-4340-9980-AF0843A2A549}"/>
          </ac:picMkLst>
        </pc:picChg>
        <pc:picChg chg="del">
          <ac:chgData name="东 阚" userId="3599d4e495008c55" providerId="LiveId" clId="{54D04F7E-F4F0-4B46-92B4-8BB4DC4D7919}" dt="2024-04-17T17:12:36.227" v="3313" actId="478"/>
          <ac:picMkLst>
            <pc:docMk/>
            <pc:sldMk cId="3443530434" sldId="498"/>
            <ac:picMk id="5" creationId="{B5D2C69B-D195-4995-9D39-50D8AE918CB6}"/>
          </ac:picMkLst>
        </pc:picChg>
        <pc:picChg chg="add mod">
          <ac:chgData name="东 阚" userId="3599d4e495008c55" providerId="LiveId" clId="{54D04F7E-F4F0-4B46-92B4-8BB4DC4D7919}" dt="2024-04-18T02:02:30.730" v="3404" actId="14100"/>
          <ac:picMkLst>
            <pc:docMk/>
            <pc:sldMk cId="3443530434" sldId="498"/>
            <ac:picMk id="6" creationId="{44F51C04-1A7F-4AD0-B5AB-6F9C40E29A69}"/>
          </ac:picMkLst>
        </pc:picChg>
        <pc:picChg chg="del">
          <ac:chgData name="东 阚" userId="3599d4e495008c55" providerId="LiveId" clId="{54D04F7E-F4F0-4B46-92B4-8BB4DC4D7919}" dt="2024-04-17T17:12:36.227" v="3313" actId="478"/>
          <ac:picMkLst>
            <pc:docMk/>
            <pc:sldMk cId="3443530434" sldId="498"/>
            <ac:picMk id="16" creationId="{0E4A6770-D617-4234-8083-A4DEBEC76062}"/>
          </ac:picMkLst>
        </pc:picChg>
        <pc:picChg chg="del">
          <ac:chgData name="东 阚" userId="3599d4e495008c55" providerId="LiveId" clId="{54D04F7E-F4F0-4B46-92B4-8BB4DC4D7919}" dt="2024-04-17T17:12:36.227" v="3313" actId="478"/>
          <ac:picMkLst>
            <pc:docMk/>
            <pc:sldMk cId="3443530434" sldId="498"/>
            <ac:picMk id="17" creationId="{2F55E056-20D0-41DD-AEB7-08ED03BA2951}"/>
          </ac:picMkLst>
        </pc:picChg>
        <pc:picChg chg="del">
          <ac:chgData name="东 阚" userId="3599d4e495008c55" providerId="LiveId" clId="{54D04F7E-F4F0-4B46-92B4-8BB4DC4D7919}" dt="2024-04-17T17:12:36.227" v="3313" actId="478"/>
          <ac:picMkLst>
            <pc:docMk/>
            <pc:sldMk cId="3443530434" sldId="498"/>
            <ac:picMk id="18" creationId="{BF756B5C-A31F-4A7B-B5BA-1B68FA278F9C}"/>
          </ac:picMkLst>
        </pc:picChg>
      </pc:sldChg>
      <pc:sldChg chg="addSp delSp modSp mod">
        <pc:chgData name="东 阚" userId="3599d4e495008c55" providerId="LiveId" clId="{54D04F7E-F4F0-4B46-92B4-8BB4DC4D7919}" dt="2024-04-18T06:40:19.443" v="3803"/>
        <pc:sldMkLst>
          <pc:docMk/>
          <pc:sldMk cId="1559124443" sldId="499"/>
        </pc:sldMkLst>
        <pc:spChg chg="add mod">
          <ac:chgData name="东 阚" userId="3599d4e495008c55" providerId="LiveId" clId="{54D04F7E-F4F0-4B46-92B4-8BB4DC4D7919}" dt="2024-04-18T06:40:19.443" v="3803"/>
          <ac:spMkLst>
            <pc:docMk/>
            <pc:sldMk cId="1559124443" sldId="499"/>
            <ac:spMk id="7" creationId="{CEBFFF6A-5007-4F21-B3C8-B486615F3F85}"/>
          </ac:spMkLst>
        </pc:spChg>
        <pc:spChg chg="add mod">
          <ac:chgData name="东 阚" userId="3599d4e495008c55" providerId="LiveId" clId="{54D04F7E-F4F0-4B46-92B4-8BB4DC4D7919}" dt="2024-04-18T01:56:52.290" v="3387" actId="14100"/>
          <ac:spMkLst>
            <pc:docMk/>
            <pc:sldMk cId="1559124443" sldId="499"/>
            <ac:spMk id="8" creationId="{E046F0B4-B193-4604-A4B9-006505E0DBF1}"/>
          </ac:spMkLst>
        </pc:spChg>
        <pc:spChg chg="add mod">
          <ac:chgData name="东 阚" userId="3599d4e495008c55" providerId="LiveId" clId="{54D04F7E-F4F0-4B46-92B4-8BB4DC4D7919}" dt="2024-04-18T01:58:19.811" v="3400" actId="14100"/>
          <ac:spMkLst>
            <pc:docMk/>
            <pc:sldMk cId="1559124443" sldId="499"/>
            <ac:spMk id="10" creationId="{05F3BB98-6D33-4FCA-82B3-AE75228DE3BA}"/>
          </ac:spMkLst>
        </pc:spChg>
        <pc:picChg chg="mod">
          <ac:chgData name="东 阚" userId="3599d4e495008c55" providerId="LiveId" clId="{54D04F7E-F4F0-4B46-92B4-8BB4DC4D7919}" dt="2024-04-18T01:57:46.070" v="3395" actId="1076"/>
          <ac:picMkLst>
            <pc:docMk/>
            <pc:sldMk cId="1559124443" sldId="499"/>
            <ac:picMk id="5" creationId="{16303D68-D3C2-4340-9980-AF0843A2A549}"/>
          </ac:picMkLst>
        </pc:picChg>
        <pc:picChg chg="del">
          <ac:chgData name="东 阚" userId="3599d4e495008c55" providerId="LiveId" clId="{54D04F7E-F4F0-4B46-92B4-8BB4DC4D7919}" dt="2024-04-18T01:53:47.120" v="3350" actId="478"/>
          <ac:picMkLst>
            <pc:docMk/>
            <pc:sldMk cId="1559124443" sldId="499"/>
            <ac:picMk id="6" creationId="{44F51C04-1A7F-4AD0-B5AB-6F9C40E29A69}"/>
          </ac:picMkLst>
        </pc:picChg>
        <pc:picChg chg="add mod">
          <ac:chgData name="东 阚" userId="3599d4e495008c55" providerId="LiveId" clId="{54D04F7E-F4F0-4B46-92B4-8BB4DC4D7919}" dt="2024-04-18T01:57:44.037" v="3393" actId="571"/>
          <ac:picMkLst>
            <pc:docMk/>
            <pc:sldMk cId="1559124443" sldId="499"/>
            <ac:picMk id="9" creationId="{4C50F51B-E9D9-4F40-8300-D1E6E3E5D803}"/>
          </ac:picMkLst>
        </pc:picChg>
      </pc:sldChg>
      <pc:sldChg chg="addSp delSp modSp mod">
        <pc:chgData name="东 阚" userId="3599d4e495008c55" providerId="LiveId" clId="{54D04F7E-F4F0-4B46-92B4-8BB4DC4D7919}" dt="2024-04-18T02:22:47.978" v="3613" actId="1076"/>
        <pc:sldMkLst>
          <pc:docMk/>
          <pc:sldMk cId="3993158072" sldId="500"/>
        </pc:sldMkLst>
        <pc:spChg chg="mod">
          <ac:chgData name="东 阚" userId="3599d4e495008c55" providerId="LiveId" clId="{54D04F7E-F4F0-4B46-92B4-8BB4DC4D7919}" dt="2024-04-18T02:02:13.800" v="3402"/>
          <ac:spMkLst>
            <pc:docMk/>
            <pc:sldMk cId="3993158072" sldId="500"/>
            <ac:spMk id="3" creationId="{00000000-0000-0000-0000-000000000000}"/>
          </ac:spMkLst>
        </pc:spChg>
        <pc:spChg chg="del">
          <ac:chgData name="东 阚" userId="3599d4e495008c55" providerId="LiveId" clId="{54D04F7E-F4F0-4B46-92B4-8BB4DC4D7919}" dt="2024-04-18T01:58:28.365" v="3401" actId="478"/>
          <ac:spMkLst>
            <pc:docMk/>
            <pc:sldMk cId="3993158072" sldId="500"/>
            <ac:spMk id="7" creationId="{CEBFFF6A-5007-4F21-B3C8-B486615F3F85}"/>
          </ac:spMkLst>
        </pc:spChg>
        <pc:spChg chg="del">
          <ac:chgData name="东 阚" userId="3599d4e495008c55" providerId="LiveId" clId="{54D04F7E-F4F0-4B46-92B4-8BB4DC4D7919}" dt="2024-04-18T01:58:28.365" v="3401" actId="478"/>
          <ac:spMkLst>
            <pc:docMk/>
            <pc:sldMk cId="3993158072" sldId="500"/>
            <ac:spMk id="8" creationId="{E046F0B4-B193-4604-A4B9-006505E0DBF1}"/>
          </ac:spMkLst>
        </pc:spChg>
        <pc:spChg chg="add del">
          <ac:chgData name="东 阚" userId="3599d4e495008c55" providerId="LiveId" clId="{54D04F7E-F4F0-4B46-92B4-8BB4DC4D7919}" dt="2024-04-18T02:03:31.458" v="3411" actId="22"/>
          <ac:spMkLst>
            <pc:docMk/>
            <pc:sldMk cId="3993158072" sldId="500"/>
            <ac:spMk id="9" creationId="{5E761964-3798-432B-8604-6C346FF9A11B}"/>
          </ac:spMkLst>
        </pc:spChg>
        <pc:spChg chg="del">
          <ac:chgData name="东 阚" userId="3599d4e495008c55" providerId="LiveId" clId="{54D04F7E-F4F0-4B46-92B4-8BB4DC4D7919}" dt="2024-04-18T01:58:28.365" v="3401" actId="478"/>
          <ac:spMkLst>
            <pc:docMk/>
            <pc:sldMk cId="3993158072" sldId="500"/>
            <ac:spMk id="10" creationId="{05F3BB98-6D33-4FCA-82B3-AE75228DE3BA}"/>
          </ac:spMkLst>
        </pc:spChg>
        <pc:spChg chg="add del mod">
          <ac:chgData name="东 阚" userId="3599d4e495008c55" providerId="LiveId" clId="{54D04F7E-F4F0-4B46-92B4-8BB4DC4D7919}" dt="2024-04-18T02:22:39.349" v="3609" actId="478"/>
          <ac:spMkLst>
            <pc:docMk/>
            <pc:sldMk cId="3993158072" sldId="500"/>
            <ac:spMk id="12" creationId="{4DC12FCA-3808-42BB-A475-1DC75A5FA0CE}"/>
          </ac:spMkLst>
        </pc:spChg>
        <pc:picChg chg="del">
          <ac:chgData name="东 阚" userId="3599d4e495008c55" providerId="LiveId" clId="{54D04F7E-F4F0-4B46-92B4-8BB4DC4D7919}" dt="2024-04-18T01:58:28.365" v="3401" actId="478"/>
          <ac:picMkLst>
            <pc:docMk/>
            <pc:sldMk cId="3993158072" sldId="500"/>
            <ac:picMk id="5" creationId="{16303D68-D3C2-4340-9980-AF0843A2A549}"/>
          </ac:picMkLst>
        </pc:picChg>
        <pc:picChg chg="add mod">
          <ac:chgData name="东 阚" userId="3599d4e495008c55" providerId="LiveId" clId="{54D04F7E-F4F0-4B46-92B4-8BB4DC4D7919}" dt="2024-04-18T02:22:47.978" v="3613" actId="1076"/>
          <ac:picMkLst>
            <pc:docMk/>
            <pc:sldMk cId="3993158072" sldId="500"/>
            <ac:picMk id="11" creationId="{89037C4F-1EC0-47F2-9874-04D409592A5A}"/>
          </ac:picMkLst>
        </pc:picChg>
      </pc:sldChg>
      <pc:sldChg chg="addSp modSp mod">
        <pc:chgData name="东 阚" userId="3599d4e495008c55" providerId="LiveId" clId="{54D04F7E-F4F0-4B46-92B4-8BB4DC4D7919}" dt="2024-04-18T06:40:06.235" v="3792"/>
        <pc:sldMkLst>
          <pc:docMk/>
          <pc:sldMk cId="3926449167" sldId="501"/>
        </pc:sldMkLst>
        <pc:spChg chg="add mod">
          <ac:chgData name="东 阚" userId="3599d4e495008c55" providerId="LiveId" clId="{54D04F7E-F4F0-4B46-92B4-8BB4DC4D7919}" dt="2024-04-18T06:40:06.235" v="3792"/>
          <ac:spMkLst>
            <pc:docMk/>
            <pc:sldMk cId="3926449167" sldId="501"/>
            <ac:spMk id="5" creationId="{FD7369D1-3BA4-41D5-9799-DF738BCCCB40}"/>
          </ac:spMkLst>
        </pc:spChg>
        <pc:spChg chg="mod">
          <ac:chgData name="东 阚" userId="3599d4e495008c55" providerId="LiveId" clId="{54D04F7E-F4F0-4B46-92B4-8BB4DC4D7919}" dt="2024-04-18T02:02:53.864" v="3406" actId="1076"/>
          <ac:spMkLst>
            <pc:docMk/>
            <pc:sldMk cId="3926449167" sldId="501"/>
            <ac:spMk id="12" creationId="{1DF8C4C2-F93B-45C7-B6DA-6740F7169D0E}"/>
          </ac:spMkLst>
        </pc:spChg>
      </pc:sldChg>
      <pc:sldChg chg="addSp modSp mod">
        <pc:chgData name="东 阚" userId="3599d4e495008c55" providerId="LiveId" clId="{54D04F7E-F4F0-4B46-92B4-8BB4DC4D7919}" dt="2024-04-18T06:40:03.503" v="3791"/>
        <pc:sldMkLst>
          <pc:docMk/>
          <pc:sldMk cId="4153874928" sldId="502"/>
        </pc:sldMkLst>
        <pc:spChg chg="add mod">
          <ac:chgData name="东 阚" userId="3599d4e495008c55" providerId="LiveId" clId="{54D04F7E-F4F0-4B46-92B4-8BB4DC4D7919}" dt="2024-04-18T06:40:03.503" v="3791"/>
          <ac:spMkLst>
            <pc:docMk/>
            <pc:sldMk cId="4153874928" sldId="502"/>
            <ac:spMk id="5" creationId="{A1991AE4-C29E-4B31-9B58-71EDF2794298}"/>
          </ac:spMkLst>
        </pc:spChg>
        <pc:spChg chg="mod">
          <ac:chgData name="东 阚" userId="3599d4e495008c55" providerId="LiveId" clId="{54D04F7E-F4F0-4B46-92B4-8BB4DC4D7919}" dt="2024-04-18T02:03:24.450" v="3409"/>
          <ac:spMkLst>
            <pc:docMk/>
            <pc:sldMk cId="4153874928" sldId="502"/>
            <ac:spMk id="12" creationId="{1DF8C4C2-F93B-45C7-B6DA-6740F7169D0E}"/>
          </ac:spMkLst>
        </pc:spChg>
      </pc:sldChg>
      <pc:sldChg chg="addSp modSp add mod">
        <pc:chgData name="东 阚" userId="3599d4e495008c55" providerId="LiveId" clId="{54D04F7E-F4F0-4B46-92B4-8BB4DC4D7919}" dt="2024-04-18T06:39:54.715" v="3790"/>
        <pc:sldMkLst>
          <pc:docMk/>
          <pc:sldMk cId="2272156365" sldId="503"/>
        </pc:sldMkLst>
        <pc:spChg chg="add mod">
          <ac:chgData name="东 阚" userId="3599d4e495008c55" providerId="LiveId" clId="{54D04F7E-F4F0-4B46-92B4-8BB4DC4D7919}" dt="2024-04-18T06:39:54.715" v="3790"/>
          <ac:spMkLst>
            <pc:docMk/>
            <pc:sldMk cId="2272156365" sldId="503"/>
            <ac:spMk id="5" creationId="{B030992D-20F0-4B57-BABF-3E6EF5E9A1B2}"/>
          </ac:spMkLst>
        </pc:spChg>
        <pc:spChg chg="mod">
          <ac:chgData name="东 阚" userId="3599d4e495008c55" providerId="LiveId" clId="{54D04F7E-F4F0-4B46-92B4-8BB4DC4D7919}" dt="2024-04-18T02:03:52.471" v="3414" actId="1076"/>
          <ac:spMkLst>
            <pc:docMk/>
            <pc:sldMk cId="2272156365" sldId="503"/>
            <ac:spMk id="12" creationId="{1DF8C4C2-F93B-45C7-B6DA-6740F7169D0E}"/>
          </ac:spMkLst>
        </pc:spChg>
      </pc:sldChg>
      <pc:sldChg chg="addSp delSp modSp mod">
        <pc:chgData name="东 阚" userId="3599d4e495008c55" providerId="LiveId" clId="{54D04F7E-F4F0-4B46-92B4-8BB4DC4D7919}" dt="2024-04-18T02:26:58.332" v="3707" actId="14100"/>
        <pc:sldMkLst>
          <pc:docMk/>
          <pc:sldMk cId="1197454195" sldId="504"/>
        </pc:sldMkLst>
        <pc:spChg chg="mod">
          <ac:chgData name="东 阚" userId="3599d4e495008c55" providerId="LiveId" clId="{54D04F7E-F4F0-4B46-92B4-8BB4DC4D7919}" dt="2024-04-18T02:23:58.746" v="3617"/>
          <ac:spMkLst>
            <pc:docMk/>
            <pc:sldMk cId="1197454195" sldId="504"/>
            <ac:spMk id="3" creationId="{00000000-0000-0000-0000-000000000000}"/>
          </ac:spMkLst>
        </pc:spChg>
        <pc:spChg chg="add mod">
          <ac:chgData name="东 阚" userId="3599d4e495008c55" providerId="LiveId" clId="{54D04F7E-F4F0-4B46-92B4-8BB4DC4D7919}" dt="2024-04-18T02:26:35.598" v="3701" actId="1035"/>
          <ac:spMkLst>
            <pc:docMk/>
            <pc:sldMk cId="1197454195" sldId="504"/>
            <ac:spMk id="6" creationId="{C56D9844-24ED-4486-B226-4230312765FE}"/>
          </ac:spMkLst>
        </pc:spChg>
        <pc:spChg chg="add mod">
          <ac:chgData name="东 阚" userId="3599d4e495008c55" providerId="LiveId" clId="{54D04F7E-F4F0-4B46-92B4-8BB4DC4D7919}" dt="2024-04-18T02:26:35.598" v="3701" actId="1035"/>
          <ac:spMkLst>
            <pc:docMk/>
            <pc:sldMk cId="1197454195" sldId="504"/>
            <ac:spMk id="7" creationId="{7ED4DEA6-04F8-4C4F-9113-B39A795C8FA5}"/>
          </ac:spMkLst>
        </pc:spChg>
        <pc:spChg chg="add mod">
          <ac:chgData name="东 阚" userId="3599d4e495008c55" providerId="LiveId" clId="{54D04F7E-F4F0-4B46-92B4-8BB4DC4D7919}" dt="2024-04-18T02:26:58.332" v="3707" actId="14100"/>
          <ac:spMkLst>
            <pc:docMk/>
            <pc:sldMk cId="1197454195" sldId="504"/>
            <ac:spMk id="13" creationId="{869E20B9-43FC-46CF-BAD1-428BEA85F235}"/>
          </ac:spMkLst>
        </pc:spChg>
        <pc:picChg chg="add mod">
          <ac:chgData name="东 阚" userId="3599d4e495008c55" providerId="LiveId" clId="{54D04F7E-F4F0-4B46-92B4-8BB4DC4D7919}" dt="2024-04-18T02:26:41.697" v="3703" actId="1076"/>
          <ac:picMkLst>
            <pc:docMk/>
            <pc:sldMk cId="1197454195" sldId="504"/>
            <ac:picMk id="5" creationId="{33913F80-1138-421D-ADB6-19AE0FFFE644}"/>
          </ac:picMkLst>
        </pc:picChg>
        <pc:picChg chg="add mod">
          <ac:chgData name="东 阚" userId="3599d4e495008c55" providerId="LiveId" clId="{54D04F7E-F4F0-4B46-92B4-8BB4DC4D7919}" dt="2024-04-18T02:26:35.598" v="3701" actId="1035"/>
          <ac:picMkLst>
            <pc:docMk/>
            <pc:sldMk cId="1197454195" sldId="504"/>
            <ac:picMk id="8" creationId="{578CA2C3-0AB6-4981-A6AF-5014F5ED6ED0}"/>
          </ac:picMkLst>
        </pc:picChg>
        <pc:picChg chg="add del mod">
          <ac:chgData name="东 阚" userId="3599d4e495008c55" providerId="LiveId" clId="{54D04F7E-F4F0-4B46-92B4-8BB4DC4D7919}" dt="2024-04-18T02:26:07.558" v="3680" actId="22"/>
          <ac:picMkLst>
            <pc:docMk/>
            <pc:sldMk cId="1197454195" sldId="504"/>
            <ac:picMk id="9" creationId="{689AD185-1E82-467C-A83B-DDB3A9477931}"/>
          </ac:picMkLst>
        </pc:picChg>
        <pc:picChg chg="del">
          <ac:chgData name="东 阚" userId="3599d4e495008c55" providerId="LiveId" clId="{54D04F7E-F4F0-4B46-92B4-8BB4DC4D7919}" dt="2024-04-18T02:23:50.582" v="3616" actId="478"/>
          <ac:picMkLst>
            <pc:docMk/>
            <pc:sldMk cId="1197454195" sldId="504"/>
            <ac:picMk id="11" creationId="{89037C4F-1EC0-47F2-9874-04D409592A5A}"/>
          </ac:picMkLst>
        </pc:picChg>
        <pc:picChg chg="add mod">
          <ac:chgData name="东 阚" userId="3599d4e495008c55" providerId="LiveId" clId="{54D04F7E-F4F0-4B46-92B4-8BB4DC4D7919}" dt="2024-04-18T02:26:29.088" v="3684" actId="1076"/>
          <ac:picMkLst>
            <pc:docMk/>
            <pc:sldMk cId="1197454195" sldId="504"/>
            <ac:picMk id="12" creationId="{63283042-D2F3-4775-84F3-9AC3850C43BC}"/>
          </ac:picMkLst>
        </pc:picChg>
      </pc:sldChg>
      <pc:sldChg chg="del">
        <pc:chgData name="东 阚" userId="3599d4e495008c55" providerId="LiveId" clId="{54D04F7E-F4F0-4B46-92B4-8BB4DC4D7919}" dt="2024-04-18T02:23:45.988" v="3615"/>
        <pc:sldMkLst>
          <pc:docMk/>
          <pc:sldMk cId="2881012671" sldId="504"/>
        </pc:sldMkLst>
      </pc:sldChg>
      <pc:sldChg chg="addSp delSp modSp add mod">
        <pc:chgData name="东 阚" userId="3599d4e495008c55" providerId="LiveId" clId="{54D04F7E-F4F0-4B46-92B4-8BB4DC4D7919}" dt="2024-04-18T09:05:56.133" v="6371" actId="1035"/>
        <pc:sldMkLst>
          <pc:docMk/>
          <pc:sldMk cId="1107347690" sldId="505"/>
        </pc:sldMkLst>
        <pc:spChg chg="del">
          <ac:chgData name="东 阚" userId="3599d4e495008c55" providerId="LiveId" clId="{54D04F7E-F4F0-4B46-92B4-8BB4DC4D7919}" dt="2024-04-18T02:28:05.342" v="3711" actId="478"/>
          <ac:spMkLst>
            <pc:docMk/>
            <pc:sldMk cId="1107347690" sldId="505"/>
            <ac:spMk id="6" creationId="{C56D9844-24ED-4486-B226-4230312765FE}"/>
          </ac:spMkLst>
        </pc:spChg>
        <pc:spChg chg="del">
          <ac:chgData name="东 阚" userId="3599d4e495008c55" providerId="LiveId" clId="{54D04F7E-F4F0-4B46-92B4-8BB4DC4D7919}" dt="2024-04-18T02:28:05.342" v="3711" actId="478"/>
          <ac:spMkLst>
            <pc:docMk/>
            <pc:sldMk cId="1107347690" sldId="505"/>
            <ac:spMk id="7" creationId="{7ED4DEA6-04F8-4C4F-9113-B39A795C8FA5}"/>
          </ac:spMkLst>
        </pc:spChg>
        <pc:spChg chg="add del mod">
          <ac:chgData name="东 阚" userId="3599d4e495008c55" providerId="LiveId" clId="{54D04F7E-F4F0-4B46-92B4-8BB4DC4D7919}" dt="2024-04-18T02:28:04.040" v="3710"/>
          <ac:spMkLst>
            <pc:docMk/>
            <pc:sldMk cId="1107347690" sldId="505"/>
            <ac:spMk id="10" creationId="{6DB7AE69-DE21-4157-B218-040D0E28833D}"/>
          </ac:spMkLst>
        </pc:spChg>
        <pc:spChg chg="add del mod">
          <ac:chgData name="东 阚" userId="3599d4e495008c55" providerId="LiveId" clId="{54D04F7E-F4F0-4B46-92B4-8BB4DC4D7919}" dt="2024-04-18T02:28:04.040" v="3710"/>
          <ac:spMkLst>
            <pc:docMk/>
            <pc:sldMk cId="1107347690" sldId="505"/>
            <ac:spMk id="11" creationId="{F4131736-D791-474B-AD83-A8A098166821}"/>
          </ac:spMkLst>
        </pc:spChg>
        <pc:spChg chg="del">
          <ac:chgData name="东 阚" userId="3599d4e495008c55" providerId="LiveId" clId="{54D04F7E-F4F0-4B46-92B4-8BB4DC4D7919}" dt="2024-04-18T02:28:05.342" v="3711" actId="478"/>
          <ac:spMkLst>
            <pc:docMk/>
            <pc:sldMk cId="1107347690" sldId="505"/>
            <ac:spMk id="13" creationId="{869E20B9-43FC-46CF-BAD1-428BEA85F235}"/>
          </ac:spMkLst>
        </pc:spChg>
        <pc:spChg chg="add del mod">
          <ac:chgData name="东 阚" userId="3599d4e495008c55" providerId="LiveId" clId="{54D04F7E-F4F0-4B46-92B4-8BB4DC4D7919}" dt="2024-04-18T02:28:04.040" v="3710"/>
          <ac:spMkLst>
            <pc:docMk/>
            <pc:sldMk cId="1107347690" sldId="505"/>
            <ac:spMk id="15" creationId="{31C63B98-BCC3-4990-A2AF-23B5DB5C08FE}"/>
          </ac:spMkLst>
        </pc:spChg>
        <pc:spChg chg="add del mod">
          <ac:chgData name="东 阚" userId="3599d4e495008c55" providerId="LiveId" clId="{54D04F7E-F4F0-4B46-92B4-8BB4DC4D7919}" dt="2024-04-18T02:28:04.040" v="3710"/>
          <ac:spMkLst>
            <pc:docMk/>
            <pc:sldMk cId="1107347690" sldId="505"/>
            <ac:spMk id="16" creationId="{80BB4859-D11F-428E-ACD2-912FE8C9BD46}"/>
          </ac:spMkLst>
        </pc:spChg>
        <pc:spChg chg="add mod">
          <ac:chgData name="东 阚" userId="3599d4e495008c55" providerId="LiveId" clId="{54D04F7E-F4F0-4B46-92B4-8BB4DC4D7919}" dt="2024-04-18T02:28:38.103" v="3735" actId="1037"/>
          <ac:spMkLst>
            <pc:docMk/>
            <pc:sldMk cId="1107347690" sldId="505"/>
            <ac:spMk id="18" creationId="{18174EEB-B41B-4649-AEE1-E6405091BAD4}"/>
          </ac:spMkLst>
        </pc:spChg>
        <pc:spChg chg="add mod">
          <ac:chgData name="东 阚" userId="3599d4e495008c55" providerId="LiveId" clId="{54D04F7E-F4F0-4B46-92B4-8BB4DC4D7919}" dt="2024-04-18T02:28:38.103" v="3735" actId="1037"/>
          <ac:spMkLst>
            <pc:docMk/>
            <pc:sldMk cId="1107347690" sldId="505"/>
            <ac:spMk id="19" creationId="{E6F4CEE2-3236-44DF-AE98-8CE040D70532}"/>
          </ac:spMkLst>
        </pc:spChg>
        <pc:spChg chg="add mod">
          <ac:chgData name="东 阚" userId="3599d4e495008c55" providerId="LiveId" clId="{54D04F7E-F4F0-4B46-92B4-8BB4DC4D7919}" dt="2024-04-18T02:28:38.103" v="3735" actId="1037"/>
          <ac:spMkLst>
            <pc:docMk/>
            <pc:sldMk cId="1107347690" sldId="505"/>
            <ac:spMk id="21" creationId="{CDA32379-290C-4936-95F4-BE496F8906AC}"/>
          </ac:spMkLst>
        </pc:spChg>
        <pc:spChg chg="add mod">
          <ac:chgData name="东 阚" userId="3599d4e495008c55" providerId="LiveId" clId="{54D04F7E-F4F0-4B46-92B4-8BB4DC4D7919}" dt="2024-04-18T02:28:38.103" v="3735" actId="1037"/>
          <ac:spMkLst>
            <pc:docMk/>
            <pc:sldMk cId="1107347690" sldId="505"/>
            <ac:spMk id="22" creationId="{1A28637F-155E-4161-ABCE-D07498CCA073}"/>
          </ac:spMkLst>
        </pc:spChg>
        <pc:spChg chg="add mod">
          <ac:chgData name="东 阚" userId="3599d4e495008c55" providerId="LiveId" clId="{54D04F7E-F4F0-4B46-92B4-8BB4DC4D7919}" dt="2024-04-18T02:29:22.332" v="3747" actId="1035"/>
          <ac:spMkLst>
            <pc:docMk/>
            <pc:sldMk cId="1107347690" sldId="505"/>
            <ac:spMk id="25" creationId="{749B1DB7-7DD1-435A-B891-69711E111928}"/>
          </ac:spMkLst>
        </pc:spChg>
        <pc:picChg chg="del">
          <ac:chgData name="东 阚" userId="3599d4e495008c55" providerId="LiveId" clId="{54D04F7E-F4F0-4B46-92B4-8BB4DC4D7919}" dt="2024-04-18T02:28:05.342" v="3711" actId="478"/>
          <ac:picMkLst>
            <pc:docMk/>
            <pc:sldMk cId="1107347690" sldId="505"/>
            <ac:picMk id="5" creationId="{33913F80-1138-421D-ADB6-19AE0FFFE644}"/>
          </ac:picMkLst>
        </pc:picChg>
        <pc:picChg chg="del">
          <ac:chgData name="东 阚" userId="3599d4e495008c55" providerId="LiveId" clId="{54D04F7E-F4F0-4B46-92B4-8BB4DC4D7919}" dt="2024-04-18T02:28:05.342" v="3711" actId="478"/>
          <ac:picMkLst>
            <pc:docMk/>
            <pc:sldMk cId="1107347690" sldId="505"/>
            <ac:picMk id="8" creationId="{578CA2C3-0AB6-4981-A6AF-5014F5ED6ED0}"/>
          </ac:picMkLst>
        </pc:picChg>
        <pc:picChg chg="add mod">
          <ac:chgData name="东 阚" userId="3599d4e495008c55" providerId="LiveId" clId="{54D04F7E-F4F0-4B46-92B4-8BB4DC4D7919}" dt="2024-04-18T09:05:56.133" v="6371" actId="1035"/>
          <ac:picMkLst>
            <pc:docMk/>
            <pc:sldMk cId="1107347690" sldId="505"/>
            <ac:picMk id="9" creationId="{29B4B5EE-DAB3-45EA-9444-48F1F903421C}"/>
          </ac:picMkLst>
        </pc:picChg>
        <pc:picChg chg="del">
          <ac:chgData name="东 阚" userId="3599d4e495008c55" providerId="LiveId" clId="{54D04F7E-F4F0-4B46-92B4-8BB4DC4D7919}" dt="2024-04-18T02:29:25.206" v="3748" actId="478"/>
          <ac:picMkLst>
            <pc:docMk/>
            <pc:sldMk cId="1107347690" sldId="505"/>
            <ac:picMk id="12" creationId="{63283042-D2F3-4775-84F3-9AC3850C43BC}"/>
          </ac:picMkLst>
        </pc:picChg>
        <pc:picChg chg="add del mod">
          <ac:chgData name="东 阚" userId="3599d4e495008c55" providerId="LiveId" clId="{54D04F7E-F4F0-4B46-92B4-8BB4DC4D7919}" dt="2024-04-18T02:28:04.040" v="3710"/>
          <ac:picMkLst>
            <pc:docMk/>
            <pc:sldMk cId="1107347690" sldId="505"/>
            <ac:picMk id="14" creationId="{CC79C4E1-665D-40C8-B56C-B11BC3A05FDC}"/>
          </ac:picMkLst>
        </pc:picChg>
        <pc:picChg chg="add del mod">
          <ac:chgData name="东 阚" userId="3599d4e495008c55" providerId="LiveId" clId="{54D04F7E-F4F0-4B46-92B4-8BB4DC4D7919}" dt="2024-04-18T02:28:04.040" v="3710"/>
          <ac:picMkLst>
            <pc:docMk/>
            <pc:sldMk cId="1107347690" sldId="505"/>
            <ac:picMk id="17" creationId="{0DA8E4FE-3BE7-4A71-8D33-67A6169C88DB}"/>
          </ac:picMkLst>
        </pc:picChg>
        <pc:picChg chg="add mod">
          <ac:chgData name="东 阚" userId="3599d4e495008c55" providerId="LiveId" clId="{54D04F7E-F4F0-4B46-92B4-8BB4DC4D7919}" dt="2024-04-18T02:28:38.103" v="3735" actId="1037"/>
          <ac:picMkLst>
            <pc:docMk/>
            <pc:sldMk cId="1107347690" sldId="505"/>
            <ac:picMk id="20" creationId="{17C99566-D216-44F9-82DF-35D9658C6002}"/>
          </ac:picMkLst>
        </pc:picChg>
        <pc:picChg chg="add mod">
          <ac:chgData name="东 阚" userId="3599d4e495008c55" providerId="LiveId" clId="{54D04F7E-F4F0-4B46-92B4-8BB4DC4D7919}" dt="2024-04-18T02:28:38.103" v="3735" actId="1037"/>
          <ac:picMkLst>
            <pc:docMk/>
            <pc:sldMk cId="1107347690" sldId="505"/>
            <ac:picMk id="23" creationId="{4261D729-9752-4528-9738-E3229BB92CC6}"/>
          </ac:picMkLst>
        </pc:picChg>
        <pc:picChg chg="add mod">
          <ac:chgData name="东 阚" userId="3599d4e495008c55" providerId="LiveId" clId="{54D04F7E-F4F0-4B46-92B4-8BB4DC4D7919}" dt="2024-04-18T02:29:00.633" v="3737" actId="1076"/>
          <ac:picMkLst>
            <pc:docMk/>
            <pc:sldMk cId="1107347690" sldId="505"/>
            <ac:picMk id="24" creationId="{8F1D61CF-8C3A-4445-A5A2-7CD807778413}"/>
          </ac:picMkLst>
        </pc:picChg>
      </pc:sldChg>
      <pc:sldChg chg="addSp delSp modSp mod">
        <pc:chgData name="东 阚" userId="3599d4e495008c55" providerId="LiveId" clId="{54D04F7E-F4F0-4B46-92B4-8BB4DC4D7919}" dt="2024-04-18T06:51:34.335" v="3871" actId="1076"/>
        <pc:sldMkLst>
          <pc:docMk/>
          <pc:sldMk cId="3464189735" sldId="506"/>
        </pc:sldMkLst>
        <pc:spChg chg="mod">
          <ac:chgData name="东 阚" userId="3599d4e495008c55" providerId="LiveId" clId="{54D04F7E-F4F0-4B46-92B4-8BB4DC4D7919}" dt="2024-04-18T02:32:23.173" v="3769"/>
          <ac:spMkLst>
            <pc:docMk/>
            <pc:sldMk cId="3464189735" sldId="506"/>
            <ac:spMk id="3" creationId="{00000000-0000-0000-0000-000000000000}"/>
          </ac:spMkLst>
        </pc:spChg>
        <pc:spChg chg="add mod">
          <ac:chgData name="东 阚" userId="3599d4e495008c55" providerId="LiveId" clId="{54D04F7E-F4F0-4B46-92B4-8BB4DC4D7919}" dt="2024-04-18T06:51:34.335" v="3871" actId="1076"/>
          <ac:spMkLst>
            <pc:docMk/>
            <pc:sldMk cId="3464189735" sldId="506"/>
            <ac:spMk id="4" creationId="{3230E3CB-6C74-4E1E-87F3-24CF1756527C}"/>
          </ac:spMkLst>
        </pc:spChg>
        <pc:spChg chg="add mod">
          <ac:chgData name="东 阚" userId="3599d4e495008c55" providerId="LiveId" clId="{54D04F7E-F4F0-4B46-92B4-8BB4DC4D7919}" dt="2024-04-18T06:51:20.575" v="3870" actId="207"/>
          <ac:spMkLst>
            <pc:docMk/>
            <pc:sldMk cId="3464189735" sldId="506"/>
            <ac:spMk id="5" creationId="{6D8C5746-8B83-46C9-A590-EBA40994A380}"/>
          </ac:spMkLst>
        </pc:spChg>
        <pc:spChg chg="del">
          <ac:chgData name="东 阚" userId="3599d4e495008c55" providerId="LiveId" clId="{54D04F7E-F4F0-4B46-92B4-8BB4DC4D7919}" dt="2024-04-18T02:32:28.394" v="3770" actId="478"/>
          <ac:spMkLst>
            <pc:docMk/>
            <pc:sldMk cId="3464189735" sldId="506"/>
            <ac:spMk id="18" creationId="{18174EEB-B41B-4649-AEE1-E6405091BAD4}"/>
          </ac:spMkLst>
        </pc:spChg>
        <pc:spChg chg="del">
          <ac:chgData name="东 阚" userId="3599d4e495008c55" providerId="LiveId" clId="{54D04F7E-F4F0-4B46-92B4-8BB4DC4D7919}" dt="2024-04-18T02:32:28.394" v="3770" actId="478"/>
          <ac:spMkLst>
            <pc:docMk/>
            <pc:sldMk cId="3464189735" sldId="506"/>
            <ac:spMk id="19" creationId="{E6F4CEE2-3236-44DF-AE98-8CE040D70532}"/>
          </ac:spMkLst>
        </pc:spChg>
        <pc:spChg chg="del">
          <ac:chgData name="东 阚" userId="3599d4e495008c55" providerId="LiveId" clId="{54D04F7E-F4F0-4B46-92B4-8BB4DC4D7919}" dt="2024-04-18T02:32:28.394" v="3770" actId="478"/>
          <ac:spMkLst>
            <pc:docMk/>
            <pc:sldMk cId="3464189735" sldId="506"/>
            <ac:spMk id="21" creationId="{CDA32379-290C-4936-95F4-BE496F8906AC}"/>
          </ac:spMkLst>
        </pc:spChg>
        <pc:spChg chg="del">
          <ac:chgData name="东 阚" userId="3599d4e495008c55" providerId="LiveId" clId="{54D04F7E-F4F0-4B46-92B4-8BB4DC4D7919}" dt="2024-04-18T02:32:28.394" v="3770" actId="478"/>
          <ac:spMkLst>
            <pc:docMk/>
            <pc:sldMk cId="3464189735" sldId="506"/>
            <ac:spMk id="22" creationId="{1A28637F-155E-4161-ABCE-D07498CCA073}"/>
          </ac:spMkLst>
        </pc:spChg>
        <pc:spChg chg="del">
          <ac:chgData name="东 阚" userId="3599d4e495008c55" providerId="LiveId" clId="{54D04F7E-F4F0-4B46-92B4-8BB4DC4D7919}" dt="2024-04-18T02:32:28.394" v="3770" actId="478"/>
          <ac:spMkLst>
            <pc:docMk/>
            <pc:sldMk cId="3464189735" sldId="506"/>
            <ac:spMk id="25" creationId="{749B1DB7-7DD1-435A-B891-69711E111928}"/>
          </ac:spMkLst>
        </pc:spChg>
        <pc:picChg chg="del">
          <ac:chgData name="东 阚" userId="3599d4e495008c55" providerId="LiveId" clId="{54D04F7E-F4F0-4B46-92B4-8BB4DC4D7919}" dt="2024-04-18T02:32:28.394" v="3770" actId="478"/>
          <ac:picMkLst>
            <pc:docMk/>
            <pc:sldMk cId="3464189735" sldId="506"/>
            <ac:picMk id="9" creationId="{29B4B5EE-DAB3-45EA-9444-48F1F903421C}"/>
          </ac:picMkLst>
        </pc:picChg>
        <pc:picChg chg="del">
          <ac:chgData name="东 阚" userId="3599d4e495008c55" providerId="LiveId" clId="{54D04F7E-F4F0-4B46-92B4-8BB4DC4D7919}" dt="2024-04-18T02:32:28.394" v="3770" actId="478"/>
          <ac:picMkLst>
            <pc:docMk/>
            <pc:sldMk cId="3464189735" sldId="506"/>
            <ac:picMk id="20" creationId="{17C99566-D216-44F9-82DF-35D9658C6002}"/>
          </ac:picMkLst>
        </pc:picChg>
        <pc:picChg chg="del">
          <ac:chgData name="东 阚" userId="3599d4e495008c55" providerId="LiveId" clId="{54D04F7E-F4F0-4B46-92B4-8BB4DC4D7919}" dt="2024-04-18T02:32:28.394" v="3770" actId="478"/>
          <ac:picMkLst>
            <pc:docMk/>
            <pc:sldMk cId="3464189735" sldId="506"/>
            <ac:picMk id="23" creationId="{4261D729-9752-4528-9738-E3229BB92CC6}"/>
          </ac:picMkLst>
        </pc:picChg>
        <pc:picChg chg="del">
          <ac:chgData name="东 阚" userId="3599d4e495008c55" providerId="LiveId" clId="{54D04F7E-F4F0-4B46-92B4-8BB4DC4D7919}" dt="2024-04-18T02:32:28.394" v="3770" actId="478"/>
          <ac:picMkLst>
            <pc:docMk/>
            <pc:sldMk cId="3464189735" sldId="506"/>
            <ac:picMk id="24" creationId="{8F1D61CF-8C3A-4445-A5A2-7CD807778413}"/>
          </ac:picMkLst>
        </pc:picChg>
      </pc:sldChg>
      <pc:sldChg chg="addSp modSp mod">
        <pc:chgData name="东 阚" userId="3599d4e495008c55" providerId="LiveId" clId="{54D04F7E-F4F0-4B46-92B4-8BB4DC4D7919}" dt="2024-04-18T06:56:03.380" v="3919" actId="14100"/>
        <pc:sldMkLst>
          <pc:docMk/>
          <pc:sldMk cId="1353543293" sldId="507"/>
        </pc:sldMkLst>
        <pc:spChg chg="add mod">
          <ac:chgData name="东 阚" userId="3599d4e495008c55" providerId="LiveId" clId="{54D04F7E-F4F0-4B46-92B4-8BB4DC4D7919}" dt="2024-04-18T06:52:26.811" v="3872"/>
          <ac:spMkLst>
            <pc:docMk/>
            <pc:sldMk cId="1353543293" sldId="507"/>
            <ac:spMk id="4" creationId="{DB43D40F-8A9A-4E09-B23F-EACFA35D9350}"/>
          </ac:spMkLst>
        </pc:spChg>
        <pc:spChg chg="add mod">
          <ac:chgData name="东 阚" userId="3599d4e495008c55" providerId="LiveId" clId="{54D04F7E-F4F0-4B46-92B4-8BB4DC4D7919}" dt="2024-04-18T06:54:40.503" v="3909" actId="207"/>
          <ac:spMkLst>
            <pc:docMk/>
            <pc:sldMk cId="1353543293" sldId="507"/>
            <ac:spMk id="5" creationId="{1AFCC0B3-7A45-49AF-9CBC-68A904B51EFB}"/>
          </ac:spMkLst>
        </pc:spChg>
        <pc:spChg chg="add mod">
          <ac:chgData name="东 阚" userId="3599d4e495008c55" providerId="LiveId" clId="{54D04F7E-F4F0-4B46-92B4-8BB4DC4D7919}" dt="2024-04-18T06:56:03.380" v="3919" actId="14100"/>
          <ac:spMkLst>
            <pc:docMk/>
            <pc:sldMk cId="1353543293" sldId="507"/>
            <ac:spMk id="8" creationId="{2E1D8AD4-A7B3-446D-A826-F694D77232B7}"/>
          </ac:spMkLst>
        </pc:spChg>
        <pc:picChg chg="add mod">
          <ac:chgData name="东 阚" userId="3599d4e495008c55" providerId="LiveId" clId="{54D04F7E-F4F0-4B46-92B4-8BB4DC4D7919}" dt="2024-04-18T06:54:51.445" v="3913" actId="1076"/>
          <ac:picMkLst>
            <pc:docMk/>
            <pc:sldMk cId="1353543293" sldId="507"/>
            <ac:picMk id="7" creationId="{6EB1BAC7-006E-4001-AD49-9BE6A1359040}"/>
          </ac:picMkLst>
        </pc:picChg>
      </pc:sldChg>
      <pc:sldChg chg="addSp delSp modSp add mod">
        <pc:chgData name="东 阚" userId="3599d4e495008c55" providerId="LiveId" clId="{54D04F7E-F4F0-4B46-92B4-8BB4DC4D7919}" dt="2024-04-18T06:58:15.775" v="3944" actId="122"/>
        <pc:sldMkLst>
          <pc:docMk/>
          <pc:sldMk cId="1285423314" sldId="508"/>
        </pc:sldMkLst>
        <pc:spChg chg="mod">
          <ac:chgData name="东 阚" userId="3599d4e495008c55" providerId="LiveId" clId="{54D04F7E-F4F0-4B46-92B4-8BB4DC4D7919}" dt="2024-04-18T06:56:26.263" v="3922" actId="20577"/>
          <ac:spMkLst>
            <pc:docMk/>
            <pc:sldMk cId="1285423314" sldId="508"/>
            <ac:spMk id="4" creationId="{DB43D40F-8A9A-4E09-B23F-EACFA35D9350}"/>
          </ac:spMkLst>
        </pc:spChg>
        <pc:spChg chg="add del mod">
          <ac:chgData name="东 阚" userId="3599d4e495008c55" providerId="LiveId" clId="{54D04F7E-F4F0-4B46-92B4-8BB4DC4D7919}" dt="2024-04-18T06:58:15.775" v="3944" actId="122"/>
          <ac:spMkLst>
            <pc:docMk/>
            <pc:sldMk cId="1285423314" sldId="508"/>
            <ac:spMk id="5" creationId="{1AFCC0B3-7A45-49AF-9CBC-68A904B51EFB}"/>
          </ac:spMkLst>
        </pc:spChg>
        <pc:spChg chg="add del">
          <ac:chgData name="东 阚" userId="3599d4e495008c55" providerId="LiveId" clId="{54D04F7E-F4F0-4B46-92B4-8BB4DC4D7919}" dt="2024-04-18T06:56:34.306" v="3925" actId="478"/>
          <ac:spMkLst>
            <pc:docMk/>
            <pc:sldMk cId="1285423314" sldId="508"/>
            <ac:spMk id="8" creationId="{2E1D8AD4-A7B3-446D-A826-F694D77232B7}"/>
          </ac:spMkLst>
        </pc:spChg>
        <pc:picChg chg="add del">
          <ac:chgData name="东 阚" userId="3599d4e495008c55" providerId="LiveId" clId="{54D04F7E-F4F0-4B46-92B4-8BB4DC4D7919}" dt="2024-04-18T06:56:34.306" v="3925" actId="478"/>
          <ac:picMkLst>
            <pc:docMk/>
            <pc:sldMk cId="1285423314" sldId="508"/>
            <ac:picMk id="7" creationId="{6EB1BAC7-006E-4001-AD49-9BE6A1359040}"/>
          </ac:picMkLst>
        </pc:picChg>
        <pc:picChg chg="add mod">
          <ac:chgData name="东 阚" userId="3599d4e495008c55" providerId="LiveId" clId="{54D04F7E-F4F0-4B46-92B4-8BB4DC4D7919}" dt="2024-04-18T06:58:12.508" v="3943" actId="1076"/>
          <ac:picMkLst>
            <pc:docMk/>
            <pc:sldMk cId="1285423314" sldId="508"/>
            <ac:picMk id="9" creationId="{2097AB14-2B82-47A1-A4EB-538288E18ACE}"/>
          </ac:picMkLst>
        </pc:picChg>
      </pc:sldChg>
      <pc:sldChg chg="addSp modSp add mod">
        <pc:chgData name="东 阚" userId="3599d4e495008c55" providerId="LiveId" clId="{54D04F7E-F4F0-4B46-92B4-8BB4DC4D7919}" dt="2024-04-18T07:11:14.364" v="4307" actId="113"/>
        <pc:sldMkLst>
          <pc:docMk/>
          <pc:sldMk cId="1122767051" sldId="509"/>
        </pc:sldMkLst>
        <pc:spChg chg="mod">
          <ac:chgData name="东 阚" userId="3599d4e495008c55" providerId="LiveId" clId="{54D04F7E-F4F0-4B46-92B4-8BB4DC4D7919}" dt="2024-04-18T07:04:12.827" v="3993"/>
          <ac:spMkLst>
            <pc:docMk/>
            <pc:sldMk cId="1122767051" sldId="509"/>
            <ac:spMk id="3" creationId="{00000000-0000-0000-0000-000000000000}"/>
          </ac:spMkLst>
        </pc:spChg>
        <pc:spChg chg="mod">
          <ac:chgData name="东 阚" userId="3599d4e495008c55" providerId="LiveId" clId="{54D04F7E-F4F0-4B46-92B4-8BB4DC4D7919}" dt="2024-04-18T07:05:33.121" v="4007" actId="14100"/>
          <ac:spMkLst>
            <pc:docMk/>
            <pc:sldMk cId="1122767051" sldId="509"/>
            <ac:spMk id="7" creationId="{3D293503-1DDB-4569-8089-0E4A67A41731}"/>
          </ac:spMkLst>
        </pc:spChg>
        <pc:spChg chg="add mod">
          <ac:chgData name="东 阚" userId="3599d4e495008c55" providerId="LiveId" clId="{54D04F7E-F4F0-4B46-92B4-8BB4DC4D7919}" dt="2024-04-18T07:05:45.274" v="4010" actId="14100"/>
          <ac:spMkLst>
            <pc:docMk/>
            <pc:sldMk cId="1122767051" sldId="509"/>
            <ac:spMk id="8" creationId="{391EE0C2-00EA-452E-99E8-201B14C6689C}"/>
          </ac:spMkLst>
        </pc:spChg>
        <pc:spChg chg="add mod">
          <ac:chgData name="东 阚" userId="3599d4e495008c55" providerId="LiveId" clId="{54D04F7E-F4F0-4B46-92B4-8BB4DC4D7919}" dt="2024-04-18T07:11:14.364" v="4307" actId="113"/>
          <ac:spMkLst>
            <pc:docMk/>
            <pc:sldMk cId="1122767051" sldId="509"/>
            <ac:spMk id="9" creationId="{99243142-E682-4435-B65C-2996FC983892}"/>
          </ac:spMkLst>
        </pc:spChg>
        <pc:picChg chg="mod">
          <ac:chgData name="东 阚" userId="3599d4e495008c55" providerId="LiveId" clId="{54D04F7E-F4F0-4B46-92B4-8BB4DC4D7919}" dt="2024-04-18T07:07:50.796" v="4147" actId="1076"/>
          <ac:picMkLst>
            <pc:docMk/>
            <pc:sldMk cId="1122767051" sldId="509"/>
            <ac:picMk id="6" creationId="{44F51C04-1A7F-4AD0-B5AB-6F9C40E29A69}"/>
          </ac:picMkLst>
        </pc:picChg>
      </pc:sldChg>
    </pc:docChg>
  </pc:docChgLst>
  <pc:docChgLst>
    <pc:chgData name="东 阚" userId="3599d4e495008c55" providerId="LiveId" clId="{C9E92F88-3B43-4EC3-ABA6-696BAD4619D5}"/>
    <pc:docChg chg="undo custSel addSld delSld modSld sldOrd">
      <pc:chgData name="东 阚" userId="3599d4e495008c55" providerId="LiveId" clId="{C9E92F88-3B43-4EC3-ABA6-696BAD4619D5}" dt="2024-04-18T10:35:44.327" v="2060"/>
      <pc:docMkLst>
        <pc:docMk/>
      </pc:docMkLst>
      <pc:sldChg chg="ord">
        <pc:chgData name="东 阚" userId="3599d4e495008c55" providerId="LiveId" clId="{C9E92F88-3B43-4EC3-ABA6-696BAD4619D5}" dt="2024-04-16T14:06:18.726" v="1267"/>
        <pc:sldMkLst>
          <pc:docMk/>
          <pc:sldMk cId="0" sldId="376"/>
        </pc:sldMkLst>
      </pc:sldChg>
      <pc:sldChg chg="addSp modSp mod modAnim modNotesTx">
        <pc:chgData name="东 阚" userId="3599d4e495008c55" providerId="LiveId" clId="{C9E92F88-3B43-4EC3-ABA6-696BAD4619D5}" dt="2024-04-18T09:51:07.753" v="1323"/>
        <pc:sldMkLst>
          <pc:docMk/>
          <pc:sldMk cId="0" sldId="405"/>
        </pc:sldMkLst>
        <pc:spChg chg="mod">
          <ac:chgData name="东 阚" userId="3599d4e495008c55" providerId="LiveId" clId="{C9E92F88-3B43-4EC3-ABA6-696BAD4619D5}" dt="2024-04-15T12:38:13.220" v="97" actId="20577"/>
          <ac:spMkLst>
            <pc:docMk/>
            <pc:sldMk cId="0" sldId="405"/>
            <ac:spMk id="3" creationId="{00000000-0000-0000-0000-000000000000}"/>
          </ac:spMkLst>
        </pc:spChg>
        <pc:spChg chg="add mod">
          <ac:chgData name="东 阚" userId="3599d4e495008c55" providerId="LiveId" clId="{C9E92F88-3B43-4EC3-ABA6-696BAD4619D5}" dt="2024-04-15T12:37:27.632" v="44" actId="1076"/>
          <ac:spMkLst>
            <pc:docMk/>
            <pc:sldMk cId="0" sldId="405"/>
            <ac:spMk id="4" creationId="{733F3CC3-E6EF-4C6D-A783-801766ECE36E}"/>
          </ac:spMkLst>
        </pc:spChg>
        <pc:spChg chg="add mod">
          <ac:chgData name="东 阚" userId="3599d4e495008c55" providerId="LiveId" clId="{C9E92F88-3B43-4EC3-ABA6-696BAD4619D5}" dt="2024-04-15T12:38:29.082" v="98" actId="403"/>
          <ac:spMkLst>
            <pc:docMk/>
            <pc:sldMk cId="0" sldId="405"/>
            <ac:spMk id="5" creationId="{D6A68AC8-1C3E-4352-B8FE-178AB3C7847B}"/>
          </ac:spMkLst>
        </pc:spChg>
        <pc:picChg chg="add mod">
          <ac:chgData name="东 阚" userId="3599d4e495008c55" providerId="LiveId" clId="{C9E92F88-3B43-4EC3-ABA6-696BAD4619D5}" dt="2024-04-15T12:37:44.416" v="49" actId="1076"/>
          <ac:picMkLst>
            <pc:docMk/>
            <pc:sldMk cId="0" sldId="405"/>
            <ac:picMk id="7" creationId="{0F7ACF61-6590-423B-8A0C-88EA815233C9}"/>
          </ac:picMkLst>
        </pc:picChg>
      </pc:sldChg>
      <pc:sldChg chg="modSp mod">
        <pc:chgData name="东 阚" userId="3599d4e495008c55" providerId="LiveId" clId="{C9E92F88-3B43-4EC3-ABA6-696BAD4619D5}" dt="2024-04-15T13:20:34.911" v="409" actId="1076"/>
        <pc:sldMkLst>
          <pc:docMk/>
          <pc:sldMk cId="0" sldId="408"/>
        </pc:sldMkLst>
        <pc:spChg chg="mod">
          <ac:chgData name="东 阚" userId="3599d4e495008c55" providerId="LiveId" clId="{C9E92F88-3B43-4EC3-ABA6-696BAD4619D5}" dt="2024-04-15T13:19:56.232" v="402" actId="1076"/>
          <ac:spMkLst>
            <pc:docMk/>
            <pc:sldMk cId="0" sldId="408"/>
            <ac:spMk id="30" creationId="{00000000-0000-0000-0000-000000000000}"/>
          </ac:spMkLst>
        </pc:spChg>
        <pc:spChg chg="mod">
          <ac:chgData name="东 阚" userId="3599d4e495008c55" providerId="LiveId" clId="{C9E92F88-3B43-4EC3-ABA6-696BAD4619D5}" dt="2024-04-15T13:20:34.911" v="409" actId="1076"/>
          <ac:spMkLst>
            <pc:docMk/>
            <pc:sldMk cId="0" sldId="408"/>
            <ac:spMk id="32" creationId="{00000000-0000-0000-0000-000000000000}"/>
          </ac:spMkLst>
        </pc:spChg>
        <pc:spChg chg="mod">
          <ac:chgData name="东 阚" userId="3599d4e495008c55" providerId="LiveId" clId="{C9E92F88-3B43-4EC3-ABA6-696BAD4619D5}" dt="2024-04-15T13:20:05.922" v="405" actId="1076"/>
          <ac:spMkLst>
            <pc:docMk/>
            <pc:sldMk cId="0" sldId="408"/>
            <ac:spMk id="43" creationId="{00000000-0000-0000-0000-000000000000}"/>
          </ac:spMkLst>
        </pc:spChg>
      </pc:sldChg>
      <pc:sldChg chg="delSp modSp mod ord modNotesTx">
        <pc:chgData name="东 阚" userId="3599d4e495008c55" providerId="LiveId" clId="{C9E92F88-3B43-4EC3-ABA6-696BAD4619D5}" dt="2024-04-16T14:07:33.191" v="1322"/>
        <pc:sldMkLst>
          <pc:docMk/>
          <pc:sldMk cId="0" sldId="418"/>
        </pc:sldMkLst>
        <pc:spChg chg="mod">
          <ac:chgData name="东 阚" userId="3599d4e495008c55" providerId="LiveId" clId="{C9E92F88-3B43-4EC3-ABA6-696BAD4619D5}" dt="2024-04-16T14:07:33.191" v="1322"/>
          <ac:spMkLst>
            <pc:docMk/>
            <pc:sldMk cId="0" sldId="418"/>
            <ac:spMk id="3" creationId="{00000000-0000-0000-0000-000000000000}"/>
          </ac:spMkLst>
        </pc:spChg>
        <pc:spChg chg="del">
          <ac:chgData name="东 阚" userId="3599d4e495008c55" providerId="LiveId" clId="{C9E92F88-3B43-4EC3-ABA6-696BAD4619D5}" dt="2024-04-16T14:06:28.366" v="1270" actId="478"/>
          <ac:spMkLst>
            <pc:docMk/>
            <pc:sldMk cId="0" sldId="418"/>
            <ac:spMk id="5" creationId="{00000000-0000-0000-0000-000000000000}"/>
          </ac:spMkLst>
        </pc:spChg>
        <pc:spChg chg="del">
          <ac:chgData name="东 阚" userId="3599d4e495008c55" providerId="LiveId" clId="{C9E92F88-3B43-4EC3-ABA6-696BAD4619D5}" dt="2024-04-16T14:06:28.366" v="1270" actId="478"/>
          <ac:spMkLst>
            <pc:docMk/>
            <pc:sldMk cId="0" sldId="418"/>
            <ac:spMk id="8" creationId="{00000000-0000-0000-0000-000000000000}"/>
          </ac:spMkLst>
        </pc:spChg>
        <pc:picChg chg="del">
          <ac:chgData name="东 阚" userId="3599d4e495008c55" providerId="LiveId" clId="{C9E92F88-3B43-4EC3-ABA6-696BAD4619D5}" dt="2024-04-16T14:06:28.366" v="1270" actId="478"/>
          <ac:picMkLst>
            <pc:docMk/>
            <pc:sldMk cId="0" sldId="418"/>
            <ac:picMk id="7" creationId="{00000000-0000-0000-0000-000000000000}"/>
          </ac:picMkLst>
        </pc:picChg>
      </pc:sldChg>
      <pc:sldChg chg="modSp mod">
        <pc:chgData name="东 阚" userId="3599d4e495008c55" providerId="LiveId" clId="{C9E92F88-3B43-4EC3-ABA6-696BAD4619D5}" dt="2024-04-16T13:41:02.844" v="847" actId="1076"/>
        <pc:sldMkLst>
          <pc:docMk/>
          <pc:sldMk cId="0" sldId="447"/>
        </pc:sldMkLst>
        <pc:spChg chg="mod">
          <ac:chgData name="东 阚" userId="3599d4e495008c55" providerId="LiveId" clId="{C9E92F88-3B43-4EC3-ABA6-696BAD4619D5}" dt="2024-04-16T13:41:02.844" v="847" actId="1076"/>
          <ac:spMkLst>
            <pc:docMk/>
            <pc:sldMk cId="0" sldId="447"/>
            <ac:spMk id="14" creationId="{00000000-0000-0000-0000-000000000000}"/>
          </ac:spMkLst>
        </pc:spChg>
        <pc:picChg chg="mod">
          <ac:chgData name="东 阚" userId="3599d4e495008c55" providerId="LiveId" clId="{C9E92F88-3B43-4EC3-ABA6-696BAD4619D5}" dt="2024-04-16T13:41:00.024" v="846" actId="1076"/>
          <ac:picMkLst>
            <pc:docMk/>
            <pc:sldMk cId="0" sldId="447"/>
            <ac:picMk id="6" creationId="{00000000-0000-0000-0000-000000000000}"/>
          </ac:picMkLst>
        </pc:picChg>
      </pc:sldChg>
      <pc:sldChg chg="addSp delSp modSp">
        <pc:chgData name="东 阚" userId="3599d4e495008c55" providerId="LiveId" clId="{C9E92F88-3B43-4EC3-ABA6-696BAD4619D5}" dt="2024-04-16T13:56:44.179" v="1080"/>
        <pc:sldMkLst>
          <pc:docMk/>
          <pc:sldMk cId="0" sldId="458"/>
        </pc:sldMkLst>
        <pc:spChg chg="add del mod">
          <ac:chgData name="东 阚" userId="3599d4e495008c55" providerId="LiveId" clId="{C9E92F88-3B43-4EC3-ABA6-696BAD4619D5}" dt="2024-04-16T13:56:44.179" v="1080"/>
          <ac:spMkLst>
            <pc:docMk/>
            <pc:sldMk cId="0" sldId="458"/>
            <ac:spMk id="17" creationId="{80C827A6-77FD-4FB6-8B46-0DDBB0FB7AC5}"/>
          </ac:spMkLst>
        </pc:spChg>
      </pc:sldChg>
      <pc:sldChg chg="modNotesTx">
        <pc:chgData name="东 阚" userId="3599d4e495008c55" providerId="LiveId" clId="{C9E92F88-3B43-4EC3-ABA6-696BAD4619D5}" dt="2024-04-18T10:20:11.097" v="1858" actId="20577"/>
        <pc:sldMkLst>
          <pc:docMk/>
          <pc:sldMk cId="0" sldId="464"/>
        </pc:sldMkLst>
      </pc:sldChg>
      <pc:sldChg chg="modNotesTx">
        <pc:chgData name="东 阚" userId="3599d4e495008c55" providerId="LiveId" clId="{C9E92F88-3B43-4EC3-ABA6-696BAD4619D5}" dt="2024-04-18T10:27:37.699" v="2004" actId="20577"/>
        <pc:sldMkLst>
          <pc:docMk/>
          <pc:sldMk cId="0" sldId="471"/>
        </pc:sldMkLst>
      </pc:sldChg>
      <pc:sldChg chg="addSp delSp modSp add mod modNotesTx">
        <pc:chgData name="东 阚" userId="3599d4e495008c55" providerId="LiveId" clId="{C9E92F88-3B43-4EC3-ABA6-696BAD4619D5}" dt="2024-04-15T12:50:28.467" v="106" actId="1076"/>
        <pc:sldMkLst>
          <pc:docMk/>
          <pc:sldMk cId="272481146" sldId="474"/>
        </pc:sldMkLst>
        <pc:spChg chg="del">
          <ac:chgData name="东 阚" userId="3599d4e495008c55" providerId="LiveId" clId="{C9E92F88-3B43-4EC3-ABA6-696BAD4619D5}" dt="2024-04-15T12:41:21.794" v="101" actId="478"/>
          <ac:spMkLst>
            <pc:docMk/>
            <pc:sldMk cId="272481146" sldId="474"/>
            <ac:spMk id="4" creationId="{733F3CC3-E6EF-4C6D-A783-801766ECE36E}"/>
          </ac:spMkLst>
        </pc:spChg>
        <pc:spChg chg="del">
          <ac:chgData name="东 阚" userId="3599d4e495008c55" providerId="LiveId" clId="{C9E92F88-3B43-4EC3-ABA6-696BAD4619D5}" dt="2024-04-15T12:41:28.068" v="102" actId="478"/>
          <ac:spMkLst>
            <pc:docMk/>
            <pc:sldMk cId="272481146" sldId="474"/>
            <ac:spMk id="5" creationId="{D6A68AC8-1C3E-4352-B8FE-178AB3C7847B}"/>
          </ac:spMkLst>
        </pc:spChg>
        <pc:spChg chg="add mod">
          <ac:chgData name="东 阚" userId="3599d4e495008c55" providerId="LiveId" clId="{C9E92F88-3B43-4EC3-ABA6-696BAD4619D5}" dt="2024-04-15T12:49:59.682" v="103"/>
          <ac:spMkLst>
            <pc:docMk/>
            <pc:sldMk cId="272481146" sldId="474"/>
            <ac:spMk id="8" creationId="{11390C8F-EBC5-4CDA-B5FB-256E0C124D58}"/>
          </ac:spMkLst>
        </pc:spChg>
        <pc:picChg chg="del">
          <ac:chgData name="东 阚" userId="3599d4e495008c55" providerId="LiveId" clId="{C9E92F88-3B43-4EC3-ABA6-696BAD4619D5}" dt="2024-04-15T12:41:21.794" v="101" actId="478"/>
          <ac:picMkLst>
            <pc:docMk/>
            <pc:sldMk cId="272481146" sldId="474"/>
            <ac:picMk id="7" creationId="{0F7ACF61-6590-423B-8A0C-88EA815233C9}"/>
          </ac:picMkLst>
        </pc:picChg>
        <pc:picChg chg="add mod">
          <ac:chgData name="东 阚" userId="3599d4e495008c55" providerId="LiveId" clId="{C9E92F88-3B43-4EC3-ABA6-696BAD4619D5}" dt="2024-04-15T12:50:28.467" v="106" actId="1076"/>
          <ac:picMkLst>
            <pc:docMk/>
            <pc:sldMk cId="272481146" sldId="474"/>
            <ac:picMk id="9" creationId="{4B1D9B23-7861-4894-BFE1-AD1195ED619C}"/>
          </ac:picMkLst>
        </pc:picChg>
      </pc:sldChg>
      <pc:sldChg chg="addSp delSp modSp mod modNotesTx">
        <pc:chgData name="东 阚" userId="3599d4e495008c55" providerId="LiveId" clId="{C9E92F88-3B43-4EC3-ABA6-696BAD4619D5}" dt="2024-04-15T13:51:53.489" v="759"/>
        <pc:sldMkLst>
          <pc:docMk/>
          <pc:sldMk cId="4288220314" sldId="475"/>
        </pc:sldMkLst>
        <pc:spChg chg="mod">
          <ac:chgData name="东 阚" userId="3599d4e495008c55" providerId="LiveId" clId="{C9E92F88-3B43-4EC3-ABA6-696BAD4619D5}" dt="2024-04-15T13:09:01.295" v="265" actId="20577"/>
          <ac:spMkLst>
            <pc:docMk/>
            <pc:sldMk cId="4288220314" sldId="475"/>
            <ac:spMk id="3" creationId="{00000000-0000-0000-0000-000000000000}"/>
          </ac:spMkLst>
        </pc:spChg>
        <pc:spChg chg="add mod">
          <ac:chgData name="东 阚" userId="3599d4e495008c55" providerId="LiveId" clId="{C9E92F88-3B43-4EC3-ABA6-696BAD4619D5}" dt="2024-04-15T13:51:53.489" v="759"/>
          <ac:spMkLst>
            <pc:docMk/>
            <pc:sldMk cId="4288220314" sldId="475"/>
            <ac:spMk id="6" creationId="{3A1888B5-48C1-4F2B-92AB-0E70AEC04110}"/>
          </ac:spMkLst>
        </pc:spChg>
        <pc:spChg chg="del">
          <ac:chgData name="东 阚" userId="3599d4e495008c55" providerId="LiveId" clId="{C9E92F88-3B43-4EC3-ABA6-696BAD4619D5}" dt="2024-04-15T12:56:18.780" v="108" actId="478"/>
          <ac:spMkLst>
            <pc:docMk/>
            <pc:sldMk cId="4288220314" sldId="475"/>
            <ac:spMk id="8" creationId="{11390C8F-EBC5-4CDA-B5FB-256E0C124D58}"/>
          </ac:spMkLst>
        </pc:spChg>
        <pc:picChg chg="del">
          <ac:chgData name="东 阚" userId="3599d4e495008c55" providerId="LiveId" clId="{C9E92F88-3B43-4EC3-ABA6-696BAD4619D5}" dt="2024-04-15T12:56:15.036" v="107" actId="478"/>
          <ac:picMkLst>
            <pc:docMk/>
            <pc:sldMk cId="4288220314" sldId="475"/>
            <ac:picMk id="9" creationId="{4B1D9B23-7861-4894-BFE1-AD1195ED619C}"/>
          </ac:picMkLst>
        </pc:picChg>
      </pc:sldChg>
      <pc:sldChg chg="addSp modSp mod modNotesTx">
        <pc:chgData name="东 阚" userId="3599d4e495008c55" providerId="LiveId" clId="{C9E92F88-3B43-4EC3-ABA6-696BAD4619D5}" dt="2024-04-15T13:45:25.438" v="710"/>
        <pc:sldMkLst>
          <pc:docMk/>
          <pc:sldMk cId="2042330573" sldId="476"/>
        </pc:sldMkLst>
        <pc:spChg chg="mod">
          <ac:chgData name="东 阚" userId="3599d4e495008c55" providerId="LiveId" clId="{C9E92F88-3B43-4EC3-ABA6-696BAD4619D5}" dt="2024-04-15T13:43:18.147" v="696" actId="20577"/>
          <ac:spMkLst>
            <pc:docMk/>
            <pc:sldMk cId="2042330573" sldId="476"/>
            <ac:spMk id="3" creationId="{00000000-0000-0000-0000-000000000000}"/>
          </ac:spMkLst>
        </pc:spChg>
        <pc:spChg chg="add mod">
          <ac:chgData name="东 阚" userId="3599d4e495008c55" providerId="LiveId" clId="{C9E92F88-3B43-4EC3-ABA6-696BAD4619D5}" dt="2024-04-15T13:42:41.117" v="622" actId="207"/>
          <ac:spMkLst>
            <pc:docMk/>
            <pc:sldMk cId="2042330573" sldId="476"/>
            <ac:spMk id="6" creationId="{C60D351E-7DC3-45CB-9A5E-152D663EEC67}"/>
          </ac:spMkLst>
        </pc:spChg>
        <pc:picChg chg="add mod">
          <ac:chgData name="东 阚" userId="3599d4e495008c55" providerId="LiveId" clId="{C9E92F88-3B43-4EC3-ABA6-696BAD4619D5}" dt="2024-04-15T13:44:33.060" v="703" actId="1076"/>
          <ac:picMkLst>
            <pc:docMk/>
            <pc:sldMk cId="2042330573" sldId="476"/>
            <ac:picMk id="5" creationId="{73797D01-4D5A-44D8-99CF-39EEB56D951E}"/>
          </ac:picMkLst>
        </pc:picChg>
      </pc:sldChg>
      <pc:sldChg chg="addSp delSp modSp mod modNotesTx">
        <pc:chgData name="东 阚" userId="3599d4e495008c55" providerId="LiveId" clId="{C9E92F88-3B43-4EC3-ABA6-696BAD4619D5}" dt="2024-04-16T13:25:10.663" v="770" actId="20577"/>
        <pc:sldMkLst>
          <pc:docMk/>
          <pc:sldMk cId="3274686346" sldId="477"/>
        </pc:sldMkLst>
        <pc:spChg chg="mod">
          <ac:chgData name="东 阚" userId="3599d4e495008c55" providerId="LiveId" clId="{C9E92F88-3B43-4EC3-ABA6-696BAD4619D5}" dt="2024-04-16T13:25:10.663" v="770" actId="20577"/>
          <ac:spMkLst>
            <pc:docMk/>
            <pc:sldMk cId="3274686346" sldId="477"/>
            <ac:spMk id="3" creationId="{00000000-0000-0000-0000-000000000000}"/>
          </ac:spMkLst>
        </pc:spChg>
        <pc:spChg chg="del">
          <ac:chgData name="东 阚" userId="3599d4e495008c55" providerId="LiveId" clId="{C9E92F88-3B43-4EC3-ABA6-696BAD4619D5}" dt="2024-04-15T13:12:16.645" v="271" actId="478"/>
          <ac:spMkLst>
            <pc:docMk/>
            <pc:sldMk cId="3274686346" sldId="477"/>
            <ac:spMk id="6" creationId="{3A1888B5-48C1-4F2B-92AB-0E70AEC04110}"/>
          </ac:spMkLst>
        </pc:spChg>
        <pc:spChg chg="add del">
          <ac:chgData name="东 阚" userId="3599d4e495008c55" providerId="LiveId" clId="{C9E92F88-3B43-4EC3-ABA6-696BAD4619D5}" dt="2024-04-15T13:13:13.660" v="296" actId="478"/>
          <ac:spMkLst>
            <pc:docMk/>
            <pc:sldMk cId="3274686346" sldId="477"/>
            <ac:spMk id="7" creationId="{80302D35-317A-4247-8888-DD800DC6D59C}"/>
          </ac:spMkLst>
        </pc:spChg>
        <pc:spChg chg="add mod">
          <ac:chgData name="东 阚" userId="3599d4e495008c55" providerId="LiveId" clId="{C9E92F88-3B43-4EC3-ABA6-696BAD4619D5}" dt="2024-04-15T13:47:49.396" v="714"/>
          <ac:spMkLst>
            <pc:docMk/>
            <pc:sldMk cId="3274686346" sldId="477"/>
            <ac:spMk id="8" creationId="{A5992F7B-EC5A-4455-A01B-27FD7E6F8DBF}"/>
          </ac:spMkLst>
        </pc:spChg>
        <pc:spChg chg="add mod">
          <ac:chgData name="东 阚" userId="3599d4e495008c55" providerId="LiveId" clId="{C9E92F88-3B43-4EC3-ABA6-696BAD4619D5}" dt="2024-04-15T13:27:49.077" v="558" actId="1035"/>
          <ac:spMkLst>
            <pc:docMk/>
            <pc:sldMk cId="3274686346" sldId="477"/>
            <ac:spMk id="9" creationId="{406ABEAF-CA39-4B6A-9F04-EA8AC044C87F}"/>
          </ac:spMkLst>
        </pc:spChg>
        <pc:spChg chg="mod">
          <ac:chgData name="东 阚" userId="3599d4e495008c55" providerId="LiveId" clId="{C9E92F88-3B43-4EC3-ABA6-696BAD4619D5}" dt="2024-04-15T13:14:59.088" v="310"/>
          <ac:spMkLst>
            <pc:docMk/>
            <pc:sldMk cId="3274686346" sldId="477"/>
            <ac:spMk id="11" creationId="{A20548D4-0BD5-419D-9C62-3C395C7E2C7F}"/>
          </ac:spMkLst>
        </pc:spChg>
        <pc:spChg chg="mod">
          <ac:chgData name="东 阚" userId="3599d4e495008c55" providerId="LiveId" clId="{C9E92F88-3B43-4EC3-ABA6-696BAD4619D5}" dt="2024-04-15T13:14:59.088" v="310"/>
          <ac:spMkLst>
            <pc:docMk/>
            <pc:sldMk cId="3274686346" sldId="477"/>
            <ac:spMk id="12" creationId="{565D16B5-1856-45C1-B5C6-9B805270385A}"/>
          </ac:spMkLst>
        </pc:spChg>
        <pc:spChg chg="add mod">
          <ac:chgData name="东 阚" userId="3599d4e495008c55" providerId="LiveId" clId="{C9E92F88-3B43-4EC3-ABA6-696BAD4619D5}" dt="2024-04-15T13:27:49.077" v="558" actId="1035"/>
          <ac:spMkLst>
            <pc:docMk/>
            <pc:sldMk cId="3274686346" sldId="477"/>
            <ac:spMk id="13" creationId="{D73DF610-5761-4069-8B2A-E66B7FACEBC1}"/>
          </ac:spMkLst>
        </pc:spChg>
        <pc:spChg chg="add mod">
          <ac:chgData name="东 阚" userId="3599d4e495008c55" providerId="LiveId" clId="{C9E92F88-3B43-4EC3-ABA6-696BAD4619D5}" dt="2024-04-15T13:27:49.077" v="558" actId="1035"/>
          <ac:spMkLst>
            <pc:docMk/>
            <pc:sldMk cId="3274686346" sldId="477"/>
            <ac:spMk id="14" creationId="{C396B5C6-D021-4490-BE3C-0C70E6915DC6}"/>
          </ac:spMkLst>
        </pc:spChg>
        <pc:spChg chg="add mod">
          <ac:chgData name="东 阚" userId="3599d4e495008c55" providerId="LiveId" clId="{C9E92F88-3B43-4EC3-ABA6-696BAD4619D5}" dt="2024-04-15T13:27:49.077" v="558" actId="1035"/>
          <ac:spMkLst>
            <pc:docMk/>
            <pc:sldMk cId="3274686346" sldId="477"/>
            <ac:spMk id="15" creationId="{519DB414-1CE5-4B5E-BC25-D0AF4948A77B}"/>
          </ac:spMkLst>
        </pc:spChg>
        <pc:spChg chg="add del mod">
          <ac:chgData name="东 阚" userId="3599d4e495008c55" providerId="LiveId" clId="{C9E92F88-3B43-4EC3-ABA6-696BAD4619D5}" dt="2024-04-15T13:19:49.884" v="401"/>
          <ac:spMkLst>
            <pc:docMk/>
            <pc:sldMk cId="3274686346" sldId="477"/>
            <ac:spMk id="16" creationId="{6EFFDB8A-630D-4187-A3A4-49CBE9163C83}"/>
          </ac:spMkLst>
        </pc:spChg>
        <pc:spChg chg="add mod">
          <ac:chgData name="东 阚" userId="3599d4e495008c55" providerId="LiveId" clId="{C9E92F88-3B43-4EC3-ABA6-696BAD4619D5}" dt="2024-04-15T13:27:49.077" v="558" actId="1035"/>
          <ac:spMkLst>
            <pc:docMk/>
            <pc:sldMk cId="3274686346" sldId="477"/>
            <ac:spMk id="17" creationId="{551E7C20-4C2A-419B-A2CA-38AA832B1437}"/>
          </ac:spMkLst>
        </pc:spChg>
        <pc:spChg chg="add mod">
          <ac:chgData name="东 阚" userId="3599d4e495008c55" providerId="LiveId" clId="{C9E92F88-3B43-4EC3-ABA6-696BAD4619D5}" dt="2024-04-15T13:27:49.077" v="558" actId="1035"/>
          <ac:spMkLst>
            <pc:docMk/>
            <pc:sldMk cId="3274686346" sldId="477"/>
            <ac:spMk id="18" creationId="{9A652672-A398-40AC-8978-D97B803C8D84}"/>
          </ac:spMkLst>
        </pc:spChg>
        <pc:spChg chg="add mod">
          <ac:chgData name="东 阚" userId="3599d4e495008c55" providerId="LiveId" clId="{C9E92F88-3B43-4EC3-ABA6-696BAD4619D5}" dt="2024-04-15T13:27:49.077" v="558" actId="1035"/>
          <ac:spMkLst>
            <pc:docMk/>
            <pc:sldMk cId="3274686346" sldId="477"/>
            <ac:spMk id="19" creationId="{647A70AD-BD0E-4FA6-8689-91011F654F06}"/>
          </ac:spMkLst>
        </pc:spChg>
        <pc:spChg chg="add mod">
          <ac:chgData name="东 阚" userId="3599d4e495008c55" providerId="LiveId" clId="{C9E92F88-3B43-4EC3-ABA6-696BAD4619D5}" dt="2024-04-15T13:27:49.077" v="558" actId="1035"/>
          <ac:spMkLst>
            <pc:docMk/>
            <pc:sldMk cId="3274686346" sldId="477"/>
            <ac:spMk id="20" creationId="{60BF99D0-472C-4C17-8876-2E4E45B14E60}"/>
          </ac:spMkLst>
        </pc:spChg>
        <pc:spChg chg="add mod">
          <ac:chgData name="东 阚" userId="3599d4e495008c55" providerId="LiveId" clId="{C9E92F88-3B43-4EC3-ABA6-696BAD4619D5}" dt="2024-04-15T13:27:49.077" v="558" actId="1035"/>
          <ac:spMkLst>
            <pc:docMk/>
            <pc:sldMk cId="3274686346" sldId="477"/>
            <ac:spMk id="21" creationId="{7BAED089-E8E8-4696-BE09-BB275721F557}"/>
          </ac:spMkLst>
        </pc:spChg>
        <pc:spChg chg="add mod">
          <ac:chgData name="东 阚" userId="3599d4e495008c55" providerId="LiveId" clId="{C9E92F88-3B43-4EC3-ABA6-696BAD4619D5}" dt="2024-04-15T13:27:49.077" v="558" actId="1035"/>
          <ac:spMkLst>
            <pc:docMk/>
            <pc:sldMk cId="3274686346" sldId="477"/>
            <ac:spMk id="22" creationId="{148BF965-4E2E-4F37-A71F-0D1EC6E99371}"/>
          </ac:spMkLst>
        </pc:spChg>
        <pc:spChg chg="add mod">
          <ac:chgData name="东 阚" userId="3599d4e495008c55" providerId="LiveId" clId="{C9E92F88-3B43-4EC3-ABA6-696BAD4619D5}" dt="2024-04-15T13:27:49.077" v="558" actId="1035"/>
          <ac:spMkLst>
            <pc:docMk/>
            <pc:sldMk cId="3274686346" sldId="477"/>
            <ac:spMk id="23" creationId="{C48FB5B0-8B8F-41E5-8E4E-F6F1A295EB0C}"/>
          </ac:spMkLst>
        </pc:spChg>
        <pc:spChg chg="add mod">
          <ac:chgData name="东 阚" userId="3599d4e495008c55" providerId="LiveId" clId="{C9E92F88-3B43-4EC3-ABA6-696BAD4619D5}" dt="2024-04-15T13:27:49.077" v="558" actId="1035"/>
          <ac:spMkLst>
            <pc:docMk/>
            <pc:sldMk cId="3274686346" sldId="477"/>
            <ac:spMk id="24" creationId="{72CC5F4B-150C-43B6-9143-AE2B28F67AAB}"/>
          </ac:spMkLst>
        </pc:spChg>
        <pc:grpChg chg="add del mod">
          <ac:chgData name="东 阚" userId="3599d4e495008c55" providerId="LiveId" clId="{C9E92F88-3B43-4EC3-ABA6-696BAD4619D5}" dt="2024-04-15T13:15:07.361" v="346" actId="478"/>
          <ac:grpSpMkLst>
            <pc:docMk/>
            <pc:sldMk cId="3274686346" sldId="477"/>
            <ac:grpSpMk id="10" creationId="{7911EACD-FB6C-428E-AB91-CEEDB6226A88}"/>
          </ac:grpSpMkLst>
        </pc:grpChg>
      </pc:sldChg>
      <pc:sldChg chg="addSp delSp modSp add mod modNotesTx">
        <pc:chgData name="东 阚" userId="3599d4e495008c55" providerId="LiveId" clId="{C9E92F88-3B43-4EC3-ABA6-696BAD4619D5}" dt="2024-04-16T14:04:19.327" v="1264" actId="20577"/>
        <pc:sldMkLst>
          <pc:docMk/>
          <pc:sldMk cId="3794052198" sldId="478"/>
        </pc:sldMkLst>
        <pc:spChg chg="mod">
          <ac:chgData name="东 阚" userId="3599d4e495008c55" providerId="LiveId" clId="{C9E92F88-3B43-4EC3-ABA6-696BAD4619D5}" dt="2024-04-15T13:49:08.591" v="740" actId="20577"/>
          <ac:spMkLst>
            <pc:docMk/>
            <pc:sldMk cId="3794052198" sldId="478"/>
            <ac:spMk id="3" creationId="{00000000-0000-0000-0000-000000000000}"/>
          </ac:spMkLst>
        </pc:spChg>
        <pc:spChg chg="add mod">
          <ac:chgData name="东 阚" userId="3599d4e495008c55" providerId="LiveId" clId="{C9E92F88-3B43-4EC3-ABA6-696BAD4619D5}" dt="2024-04-16T14:03:44.303" v="1256" actId="1076"/>
          <ac:spMkLst>
            <pc:docMk/>
            <pc:sldMk cId="3794052198" sldId="478"/>
            <ac:spMk id="4" creationId="{3C403AA8-251D-4A3C-A19A-90D5EA6B13F3}"/>
          </ac:spMkLst>
        </pc:spChg>
        <pc:spChg chg="add mod">
          <ac:chgData name="东 阚" userId="3599d4e495008c55" providerId="LiveId" clId="{C9E92F88-3B43-4EC3-ABA6-696BAD4619D5}" dt="2024-04-16T14:03:50.056" v="1257" actId="1076"/>
          <ac:spMkLst>
            <pc:docMk/>
            <pc:sldMk cId="3794052198" sldId="478"/>
            <ac:spMk id="5" creationId="{053D28A2-C4DC-478B-80C9-E61E2F4E9C80}"/>
          </ac:spMkLst>
        </pc:spChg>
        <pc:spChg chg="add del mod">
          <ac:chgData name="东 阚" userId="3599d4e495008c55" providerId="LiveId" clId="{C9E92F88-3B43-4EC3-ABA6-696BAD4619D5}" dt="2024-04-16T13:40:01.648" v="830"/>
          <ac:spMkLst>
            <pc:docMk/>
            <pc:sldMk cId="3794052198" sldId="478"/>
            <ac:spMk id="6" creationId="{4F7001EF-0B4E-4B83-9518-91F016C78801}"/>
          </ac:spMkLst>
        </pc:spChg>
        <pc:spChg chg="del">
          <ac:chgData name="东 阚" userId="3599d4e495008c55" providerId="LiveId" clId="{C9E92F88-3B43-4EC3-ABA6-696BAD4619D5}" dt="2024-04-15T13:44:58.891" v="707" actId="478"/>
          <ac:spMkLst>
            <pc:docMk/>
            <pc:sldMk cId="3794052198" sldId="478"/>
            <ac:spMk id="6" creationId="{C60D351E-7DC3-45CB-9A5E-152D663EEC67}"/>
          </ac:spMkLst>
        </pc:spChg>
        <pc:spChg chg="add mod">
          <ac:chgData name="东 阚" userId="3599d4e495008c55" providerId="LiveId" clId="{C9E92F88-3B43-4EC3-ABA6-696BAD4619D5}" dt="2024-04-16T14:03:44.303" v="1256" actId="1076"/>
          <ac:spMkLst>
            <pc:docMk/>
            <pc:sldMk cId="3794052198" sldId="478"/>
            <ac:spMk id="7" creationId="{276983CF-77F4-4C0A-9A69-4071FA487FA3}"/>
          </ac:spMkLst>
        </pc:spChg>
        <pc:spChg chg="add mod">
          <ac:chgData name="东 阚" userId="3599d4e495008c55" providerId="LiveId" clId="{C9E92F88-3B43-4EC3-ABA6-696BAD4619D5}" dt="2024-04-16T14:03:44.303" v="1256" actId="1076"/>
          <ac:spMkLst>
            <pc:docMk/>
            <pc:sldMk cId="3794052198" sldId="478"/>
            <ac:spMk id="8" creationId="{A05AF890-54F3-4542-9EDF-5ABB6525CE11}"/>
          </ac:spMkLst>
        </pc:spChg>
        <pc:spChg chg="add del mod">
          <ac:chgData name="东 阚" userId="3599d4e495008c55" providerId="LiveId" clId="{C9E92F88-3B43-4EC3-ABA6-696BAD4619D5}" dt="2024-04-16T13:40:25.317" v="837"/>
          <ac:spMkLst>
            <pc:docMk/>
            <pc:sldMk cId="3794052198" sldId="478"/>
            <ac:spMk id="9" creationId="{97376811-506E-4172-9185-2531DA197349}"/>
          </ac:spMkLst>
        </pc:spChg>
        <pc:spChg chg="add del">
          <ac:chgData name="东 阚" userId="3599d4e495008c55" providerId="LiveId" clId="{C9E92F88-3B43-4EC3-ABA6-696BAD4619D5}" dt="2024-04-16T13:40:43.734" v="841" actId="22"/>
          <ac:spMkLst>
            <pc:docMk/>
            <pc:sldMk cId="3794052198" sldId="478"/>
            <ac:spMk id="11" creationId="{21F8C46B-53AA-4B7C-BA50-2F5906702DA8}"/>
          </ac:spMkLst>
        </pc:spChg>
        <pc:spChg chg="add del">
          <ac:chgData name="东 阚" userId="3599d4e495008c55" providerId="LiveId" clId="{C9E92F88-3B43-4EC3-ABA6-696BAD4619D5}" dt="2024-04-16T13:40:52.430" v="843" actId="22"/>
          <ac:spMkLst>
            <pc:docMk/>
            <pc:sldMk cId="3794052198" sldId="478"/>
            <ac:spMk id="13" creationId="{EBD04AF3-27A0-4E42-A5C4-A9E57EE50AEB}"/>
          </ac:spMkLst>
        </pc:spChg>
        <pc:spChg chg="add del">
          <ac:chgData name="东 阚" userId="3599d4e495008c55" providerId="LiveId" clId="{C9E92F88-3B43-4EC3-ABA6-696BAD4619D5}" dt="2024-04-16T13:40:53.164" v="845" actId="22"/>
          <ac:spMkLst>
            <pc:docMk/>
            <pc:sldMk cId="3794052198" sldId="478"/>
            <ac:spMk id="15" creationId="{F2BD1598-D817-4CA6-82F2-AA7A2C1030A8}"/>
          </ac:spMkLst>
        </pc:spChg>
        <pc:spChg chg="add mod">
          <ac:chgData name="东 阚" userId="3599d4e495008c55" providerId="LiveId" clId="{C9E92F88-3B43-4EC3-ABA6-696BAD4619D5}" dt="2024-04-16T14:03:44.303" v="1256" actId="1076"/>
          <ac:spMkLst>
            <pc:docMk/>
            <pc:sldMk cId="3794052198" sldId="478"/>
            <ac:spMk id="16" creationId="{A7F16686-295E-48CA-83EB-50719A04A856}"/>
          </ac:spMkLst>
        </pc:spChg>
        <pc:spChg chg="add mod">
          <ac:chgData name="东 阚" userId="3599d4e495008c55" providerId="LiveId" clId="{C9E92F88-3B43-4EC3-ABA6-696BAD4619D5}" dt="2024-04-16T14:03:44.303" v="1256" actId="1076"/>
          <ac:spMkLst>
            <pc:docMk/>
            <pc:sldMk cId="3794052198" sldId="478"/>
            <ac:spMk id="17" creationId="{76955954-4927-4369-9372-E883485D6288}"/>
          </ac:spMkLst>
        </pc:spChg>
        <pc:spChg chg="add mod">
          <ac:chgData name="东 阚" userId="3599d4e495008c55" providerId="LiveId" clId="{C9E92F88-3B43-4EC3-ABA6-696BAD4619D5}" dt="2024-04-16T14:03:44.303" v="1256" actId="1076"/>
          <ac:spMkLst>
            <pc:docMk/>
            <pc:sldMk cId="3794052198" sldId="478"/>
            <ac:spMk id="18" creationId="{AD3383A2-A960-4004-AB1C-5D88B17F7898}"/>
          </ac:spMkLst>
        </pc:spChg>
        <pc:spChg chg="add mod">
          <ac:chgData name="东 阚" userId="3599d4e495008c55" providerId="LiveId" clId="{C9E92F88-3B43-4EC3-ABA6-696BAD4619D5}" dt="2024-04-16T14:03:44.303" v="1256" actId="1076"/>
          <ac:spMkLst>
            <pc:docMk/>
            <pc:sldMk cId="3794052198" sldId="478"/>
            <ac:spMk id="19" creationId="{6C7BD434-BF62-403C-A977-A79F70E7E029}"/>
          </ac:spMkLst>
        </pc:spChg>
        <pc:spChg chg="add del mod">
          <ac:chgData name="东 阚" userId="3599d4e495008c55" providerId="LiveId" clId="{C9E92F88-3B43-4EC3-ABA6-696BAD4619D5}" dt="2024-04-16T13:49:21.472" v="891" actId="478"/>
          <ac:spMkLst>
            <pc:docMk/>
            <pc:sldMk cId="3794052198" sldId="478"/>
            <ac:spMk id="20" creationId="{2E2792FF-C46A-4C61-BBDA-B28159712B12}"/>
          </ac:spMkLst>
        </pc:spChg>
        <pc:spChg chg="add mod">
          <ac:chgData name="东 阚" userId="3599d4e495008c55" providerId="LiveId" clId="{C9E92F88-3B43-4EC3-ABA6-696BAD4619D5}" dt="2024-04-16T14:03:44.303" v="1256" actId="1076"/>
          <ac:spMkLst>
            <pc:docMk/>
            <pc:sldMk cId="3794052198" sldId="478"/>
            <ac:spMk id="21" creationId="{AF8BDA92-7167-48FE-B723-92C2D579E155}"/>
          </ac:spMkLst>
        </pc:spChg>
        <pc:spChg chg="add mod">
          <ac:chgData name="东 阚" userId="3599d4e495008c55" providerId="LiveId" clId="{C9E92F88-3B43-4EC3-ABA6-696BAD4619D5}" dt="2024-04-16T14:03:44.303" v="1256" actId="1076"/>
          <ac:spMkLst>
            <pc:docMk/>
            <pc:sldMk cId="3794052198" sldId="478"/>
            <ac:spMk id="22" creationId="{78F7519A-E0F6-404F-ABEB-1B891C5345B6}"/>
          </ac:spMkLst>
        </pc:spChg>
        <pc:spChg chg="add mod">
          <ac:chgData name="东 阚" userId="3599d4e495008c55" providerId="LiveId" clId="{C9E92F88-3B43-4EC3-ABA6-696BAD4619D5}" dt="2024-04-16T13:52:28.459" v="969" actId="571"/>
          <ac:spMkLst>
            <pc:docMk/>
            <pc:sldMk cId="3794052198" sldId="478"/>
            <ac:spMk id="23" creationId="{D71F6CDB-7FE5-4C92-8E82-18021145BBA0}"/>
          </ac:spMkLst>
        </pc:spChg>
        <pc:spChg chg="add mod">
          <ac:chgData name="东 阚" userId="3599d4e495008c55" providerId="LiveId" clId="{C9E92F88-3B43-4EC3-ABA6-696BAD4619D5}" dt="2024-04-16T13:52:28.459" v="969" actId="571"/>
          <ac:spMkLst>
            <pc:docMk/>
            <pc:sldMk cId="3794052198" sldId="478"/>
            <ac:spMk id="24" creationId="{D4DEEBB9-02FC-4C34-B309-A6786E147B9B}"/>
          </ac:spMkLst>
        </pc:spChg>
        <pc:spChg chg="add mod">
          <ac:chgData name="东 阚" userId="3599d4e495008c55" providerId="LiveId" clId="{C9E92F88-3B43-4EC3-ABA6-696BAD4619D5}" dt="2024-04-16T14:03:44.303" v="1256" actId="1076"/>
          <ac:spMkLst>
            <pc:docMk/>
            <pc:sldMk cId="3794052198" sldId="478"/>
            <ac:spMk id="25" creationId="{EE4711BC-CB0B-423F-B74C-5D823DDA729B}"/>
          </ac:spMkLst>
        </pc:spChg>
        <pc:spChg chg="add mod">
          <ac:chgData name="东 阚" userId="3599d4e495008c55" providerId="LiveId" clId="{C9E92F88-3B43-4EC3-ABA6-696BAD4619D5}" dt="2024-04-16T14:03:44.303" v="1256" actId="1076"/>
          <ac:spMkLst>
            <pc:docMk/>
            <pc:sldMk cId="3794052198" sldId="478"/>
            <ac:spMk id="26" creationId="{CC2D803B-FEDA-40A5-9FB7-1FC2AE6658E7}"/>
          </ac:spMkLst>
        </pc:spChg>
        <pc:spChg chg="add del mod">
          <ac:chgData name="东 阚" userId="3599d4e495008c55" providerId="LiveId" clId="{C9E92F88-3B43-4EC3-ABA6-696BAD4619D5}" dt="2024-04-16T13:57:43.630" v="1092" actId="478"/>
          <ac:spMkLst>
            <pc:docMk/>
            <pc:sldMk cId="3794052198" sldId="478"/>
            <ac:spMk id="27" creationId="{BCCD4D82-642C-4354-B919-0BB4E4150A2D}"/>
          </ac:spMkLst>
        </pc:spChg>
        <pc:spChg chg="add mod">
          <ac:chgData name="东 阚" userId="3599d4e495008c55" providerId="LiveId" clId="{C9E92F88-3B43-4EC3-ABA6-696BAD4619D5}" dt="2024-04-16T14:03:44.303" v="1256" actId="1076"/>
          <ac:spMkLst>
            <pc:docMk/>
            <pc:sldMk cId="3794052198" sldId="478"/>
            <ac:spMk id="28" creationId="{15460F4E-9B27-480A-8C0F-B904EAD2717F}"/>
          </ac:spMkLst>
        </pc:spChg>
        <pc:spChg chg="add mod">
          <ac:chgData name="东 阚" userId="3599d4e495008c55" providerId="LiveId" clId="{C9E92F88-3B43-4EC3-ABA6-696BAD4619D5}" dt="2024-04-16T14:03:44.303" v="1256" actId="1076"/>
          <ac:spMkLst>
            <pc:docMk/>
            <pc:sldMk cId="3794052198" sldId="478"/>
            <ac:spMk id="29" creationId="{473126FC-C1D1-4F28-8D21-349743A80458}"/>
          </ac:spMkLst>
        </pc:spChg>
        <pc:spChg chg="add del">
          <ac:chgData name="东 阚" userId="3599d4e495008c55" providerId="LiveId" clId="{C9E92F88-3B43-4EC3-ABA6-696BAD4619D5}" dt="2024-04-16T13:57:34.830" v="1089" actId="22"/>
          <ac:spMkLst>
            <pc:docMk/>
            <pc:sldMk cId="3794052198" sldId="478"/>
            <ac:spMk id="31" creationId="{79C76E7C-3C43-4EF9-B325-9FBBC06C3DB5}"/>
          </ac:spMkLst>
        </pc:spChg>
        <pc:spChg chg="add mod">
          <ac:chgData name="东 阚" userId="3599d4e495008c55" providerId="LiveId" clId="{C9E92F88-3B43-4EC3-ABA6-696BAD4619D5}" dt="2024-04-16T13:58:11.831" v="1096" actId="571"/>
          <ac:spMkLst>
            <pc:docMk/>
            <pc:sldMk cId="3794052198" sldId="478"/>
            <ac:spMk id="32" creationId="{05E34E80-3DAA-45FA-B037-6781B1983EAE}"/>
          </ac:spMkLst>
        </pc:spChg>
        <pc:spChg chg="add mod">
          <ac:chgData name="东 阚" userId="3599d4e495008c55" providerId="LiveId" clId="{C9E92F88-3B43-4EC3-ABA6-696BAD4619D5}" dt="2024-04-16T14:00:28.037" v="1106" actId="571"/>
          <ac:spMkLst>
            <pc:docMk/>
            <pc:sldMk cId="3794052198" sldId="478"/>
            <ac:spMk id="33" creationId="{00339C57-EC5B-42A8-BE9A-2442C875D7C2}"/>
          </ac:spMkLst>
        </pc:spChg>
        <pc:spChg chg="add mod">
          <ac:chgData name="东 阚" userId="3599d4e495008c55" providerId="LiveId" clId="{C9E92F88-3B43-4EC3-ABA6-696BAD4619D5}" dt="2024-04-16T14:03:50.056" v="1257" actId="1076"/>
          <ac:spMkLst>
            <pc:docMk/>
            <pc:sldMk cId="3794052198" sldId="478"/>
            <ac:spMk id="34" creationId="{FD45D1D4-086F-4405-A06F-C8B9DE6E9A1B}"/>
          </ac:spMkLst>
        </pc:spChg>
        <pc:picChg chg="del">
          <ac:chgData name="东 阚" userId="3599d4e495008c55" providerId="LiveId" clId="{C9E92F88-3B43-4EC3-ABA6-696BAD4619D5}" dt="2024-04-15T13:44:52.001" v="706" actId="478"/>
          <ac:picMkLst>
            <pc:docMk/>
            <pc:sldMk cId="3794052198" sldId="478"/>
            <ac:picMk id="5" creationId="{73797D01-4D5A-44D8-99CF-39EEB56D951E}"/>
          </ac:picMkLst>
        </pc:picChg>
      </pc:sldChg>
      <pc:sldChg chg="del">
        <pc:chgData name="东 阚" userId="3599d4e495008c55" providerId="LiveId" clId="{C9E92F88-3B43-4EC3-ABA6-696BAD4619D5}" dt="2024-04-16T14:06:13.588" v="1265"/>
        <pc:sldMkLst>
          <pc:docMk/>
          <pc:sldMk cId="1920849158" sldId="479"/>
        </pc:sldMkLst>
      </pc:sldChg>
      <pc:sldChg chg="modNotesTx">
        <pc:chgData name="东 阚" userId="3599d4e495008c55" providerId="LiveId" clId="{C9E92F88-3B43-4EC3-ABA6-696BAD4619D5}" dt="2024-04-18T09:57:58.225" v="1327" actId="20577"/>
        <pc:sldMkLst>
          <pc:docMk/>
          <pc:sldMk cId="3890174323" sldId="485"/>
        </pc:sldMkLst>
      </pc:sldChg>
      <pc:sldChg chg="modNotesTx">
        <pc:chgData name="东 阚" userId="3599d4e495008c55" providerId="LiveId" clId="{C9E92F88-3B43-4EC3-ABA6-696BAD4619D5}" dt="2024-04-18T09:58:21.734" v="1338" actId="20577"/>
        <pc:sldMkLst>
          <pc:docMk/>
          <pc:sldMk cId="464753166" sldId="488"/>
        </pc:sldMkLst>
      </pc:sldChg>
      <pc:sldChg chg="modNotesTx">
        <pc:chgData name="东 阚" userId="3599d4e495008c55" providerId="LiveId" clId="{C9E92F88-3B43-4EC3-ABA6-696BAD4619D5}" dt="2024-04-18T10:02:56.407" v="1373" actId="20577"/>
        <pc:sldMkLst>
          <pc:docMk/>
          <pc:sldMk cId="3742369807" sldId="491"/>
        </pc:sldMkLst>
      </pc:sldChg>
      <pc:sldChg chg="modAnim modNotesTx">
        <pc:chgData name="东 阚" userId="3599d4e495008c55" providerId="LiveId" clId="{C9E92F88-3B43-4EC3-ABA6-696BAD4619D5}" dt="2024-04-18T10:09:29.281" v="1635" actId="20577"/>
        <pc:sldMkLst>
          <pc:docMk/>
          <pc:sldMk cId="1452890766" sldId="492"/>
        </pc:sldMkLst>
      </pc:sldChg>
      <pc:sldChg chg="modSp modAnim modNotesTx">
        <pc:chgData name="东 阚" userId="3599d4e495008c55" providerId="LiveId" clId="{C9E92F88-3B43-4EC3-ABA6-696BAD4619D5}" dt="2024-04-18T10:12:35.015" v="1669"/>
        <pc:sldMkLst>
          <pc:docMk/>
          <pc:sldMk cId="872477431" sldId="493"/>
        </pc:sldMkLst>
        <pc:spChg chg="mod">
          <ac:chgData name="东 阚" userId="3599d4e495008c55" providerId="LiveId" clId="{C9E92F88-3B43-4EC3-ABA6-696BAD4619D5}" dt="2024-04-18T10:10:59.021" v="1656" actId="207"/>
          <ac:spMkLst>
            <pc:docMk/>
            <pc:sldMk cId="872477431" sldId="493"/>
            <ac:spMk id="19" creationId="{BBD9DD98-6E10-428C-A951-816FD1EDC5B2}"/>
          </ac:spMkLst>
        </pc:spChg>
      </pc:sldChg>
      <pc:sldChg chg="modAnim modNotesTx">
        <pc:chgData name="东 阚" userId="3599d4e495008c55" providerId="LiveId" clId="{C9E92F88-3B43-4EC3-ABA6-696BAD4619D5}" dt="2024-04-18T10:13:45.545" v="1681" actId="20577"/>
        <pc:sldMkLst>
          <pc:docMk/>
          <pc:sldMk cId="4172998337" sldId="494"/>
        </pc:sldMkLst>
      </pc:sldChg>
      <pc:sldChg chg="addSp delSp modSp mod modAnim modNotesTx">
        <pc:chgData name="东 阚" userId="3599d4e495008c55" providerId="LiveId" clId="{C9E92F88-3B43-4EC3-ABA6-696BAD4619D5}" dt="2024-04-18T10:19:05.585" v="1748" actId="20577"/>
        <pc:sldMkLst>
          <pc:docMk/>
          <pc:sldMk cId="1287421393" sldId="495"/>
        </pc:sldMkLst>
        <pc:spChg chg="add del mod">
          <ac:chgData name="东 阚" userId="3599d4e495008c55" providerId="LiveId" clId="{C9E92F88-3B43-4EC3-ABA6-696BAD4619D5}" dt="2024-04-18T10:18:00.896" v="1724" actId="478"/>
          <ac:spMkLst>
            <pc:docMk/>
            <pc:sldMk cId="1287421393" sldId="495"/>
            <ac:spMk id="29" creationId="{E2B5465F-7E57-4020-BBE3-93838CC51B8A}"/>
          </ac:spMkLst>
        </pc:spChg>
        <pc:spChg chg="mod">
          <ac:chgData name="东 阚" userId="3599d4e495008c55" providerId="LiveId" clId="{C9E92F88-3B43-4EC3-ABA6-696BAD4619D5}" dt="2024-04-18T10:16:59.178" v="1715" actId="14100"/>
          <ac:spMkLst>
            <pc:docMk/>
            <pc:sldMk cId="1287421393" sldId="495"/>
            <ac:spMk id="41" creationId="{34053A40-36B6-4F5F-BDC9-6FA270B541F6}"/>
          </ac:spMkLst>
        </pc:spChg>
        <pc:spChg chg="mod">
          <ac:chgData name="东 阚" userId="3599d4e495008c55" providerId="LiveId" clId="{C9E92F88-3B43-4EC3-ABA6-696BAD4619D5}" dt="2024-04-18T10:17:00.866" v="1717" actId="14100"/>
          <ac:spMkLst>
            <pc:docMk/>
            <pc:sldMk cId="1287421393" sldId="495"/>
            <ac:spMk id="42" creationId="{EE162651-4419-4874-B6EC-7D02C93C61C3}"/>
          </ac:spMkLst>
        </pc:spChg>
        <pc:picChg chg="add del mod">
          <ac:chgData name="东 阚" userId="3599d4e495008c55" providerId="LiveId" clId="{C9E92F88-3B43-4EC3-ABA6-696BAD4619D5}" dt="2024-04-18T10:16:58.774" v="1714"/>
          <ac:picMkLst>
            <pc:docMk/>
            <pc:sldMk cId="1287421393" sldId="495"/>
            <ac:picMk id="25" creationId="{ADC7E7CE-0454-4962-83D9-67B2D949E182}"/>
          </ac:picMkLst>
        </pc:picChg>
        <pc:picChg chg="mod">
          <ac:chgData name="东 阚" userId="3599d4e495008c55" providerId="LiveId" clId="{C9E92F88-3B43-4EC3-ABA6-696BAD4619D5}" dt="2024-04-18T10:17:42.892" v="1719" actId="1076"/>
          <ac:picMkLst>
            <pc:docMk/>
            <pc:sldMk cId="1287421393" sldId="495"/>
            <ac:picMk id="39" creationId="{53F30E9E-1980-4E61-82E8-DA7BB1F1CECD}"/>
          </ac:picMkLst>
        </pc:picChg>
        <pc:cxnChg chg="mod">
          <ac:chgData name="东 阚" userId="3599d4e495008c55" providerId="LiveId" clId="{C9E92F88-3B43-4EC3-ABA6-696BAD4619D5}" dt="2024-04-18T10:17:00.385" v="1716" actId="14100"/>
          <ac:cxnSpMkLst>
            <pc:docMk/>
            <pc:sldMk cId="1287421393" sldId="495"/>
            <ac:cxnSpMk id="43" creationId="{50E5471A-A53F-40DC-8973-DB1737F0445E}"/>
          </ac:cxnSpMkLst>
        </pc:cxnChg>
        <pc:cxnChg chg="mod">
          <ac:chgData name="东 阚" userId="3599d4e495008c55" providerId="LiveId" clId="{C9E92F88-3B43-4EC3-ABA6-696BAD4619D5}" dt="2024-04-18T10:16:56.534" v="1706" actId="14100"/>
          <ac:cxnSpMkLst>
            <pc:docMk/>
            <pc:sldMk cId="1287421393" sldId="495"/>
            <ac:cxnSpMk id="45" creationId="{BDE52920-2CE5-47B7-ADD8-564FCCC11E89}"/>
          </ac:cxnSpMkLst>
        </pc:cxnChg>
      </pc:sldChg>
      <pc:sldChg chg="modNotesTx">
        <pc:chgData name="东 阚" userId="3599d4e495008c55" providerId="LiveId" clId="{C9E92F88-3B43-4EC3-ABA6-696BAD4619D5}" dt="2024-04-18T10:19:24.602" v="1814" actId="20577"/>
        <pc:sldMkLst>
          <pc:docMk/>
          <pc:sldMk cId="4262132743" sldId="496"/>
        </pc:sldMkLst>
      </pc:sldChg>
      <pc:sldChg chg="addSp modSp mod modAnim modNotesTx">
        <pc:chgData name="东 阚" userId="3599d4e495008c55" providerId="LiveId" clId="{C9E92F88-3B43-4EC3-ABA6-696BAD4619D5}" dt="2024-04-18T10:23:51.411" v="1934"/>
        <pc:sldMkLst>
          <pc:docMk/>
          <pc:sldMk cId="283308987" sldId="497"/>
        </pc:sldMkLst>
        <pc:spChg chg="mod">
          <ac:chgData name="东 阚" userId="3599d4e495008c55" providerId="LiveId" clId="{C9E92F88-3B43-4EC3-ABA6-696BAD4619D5}" dt="2024-04-18T10:23:31.828" v="1929" actId="20577"/>
          <ac:spMkLst>
            <pc:docMk/>
            <pc:sldMk cId="283308987" sldId="497"/>
            <ac:spMk id="23" creationId="{22FA52F9-4E7B-43E5-981E-39634789EF0A}"/>
          </ac:spMkLst>
        </pc:spChg>
        <pc:spChg chg="add mod">
          <ac:chgData name="东 阚" userId="3599d4e495008c55" providerId="LiveId" clId="{C9E92F88-3B43-4EC3-ABA6-696BAD4619D5}" dt="2024-04-18T10:21:35.940" v="1866" actId="14100"/>
          <ac:spMkLst>
            <pc:docMk/>
            <pc:sldMk cId="283308987" sldId="497"/>
            <ac:spMk id="33" creationId="{46D4B39A-5C20-44A1-B352-AF2E4020AAE3}"/>
          </ac:spMkLst>
        </pc:spChg>
        <pc:spChg chg="add mod">
          <ac:chgData name="东 阚" userId="3599d4e495008c55" providerId="LiveId" clId="{C9E92F88-3B43-4EC3-ABA6-696BAD4619D5}" dt="2024-04-18T10:21:42.960" v="1868" actId="14100"/>
          <ac:spMkLst>
            <pc:docMk/>
            <pc:sldMk cId="283308987" sldId="497"/>
            <ac:spMk id="34" creationId="{59C6A328-C2F4-4AF8-8D50-2DB693FB2569}"/>
          </ac:spMkLst>
        </pc:spChg>
      </pc:sldChg>
      <pc:sldChg chg="modNotesTx">
        <pc:chgData name="东 阚" userId="3599d4e495008c55" providerId="LiveId" clId="{C9E92F88-3B43-4EC3-ABA6-696BAD4619D5}" dt="2024-04-18T10:25:12.445" v="1946" actId="20577"/>
        <pc:sldMkLst>
          <pc:docMk/>
          <pc:sldMk cId="3443530434" sldId="498"/>
        </pc:sldMkLst>
      </pc:sldChg>
      <pc:sldChg chg="modNotesTx">
        <pc:chgData name="东 阚" userId="3599d4e495008c55" providerId="LiveId" clId="{C9E92F88-3B43-4EC3-ABA6-696BAD4619D5}" dt="2024-04-18T10:28:43.913" v="2015" actId="5793"/>
        <pc:sldMkLst>
          <pc:docMk/>
          <pc:sldMk cId="3993158072" sldId="500"/>
        </pc:sldMkLst>
      </pc:sldChg>
      <pc:sldChg chg="modNotesTx">
        <pc:chgData name="东 阚" userId="3599d4e495008c55" providerId="LiveId" clId="{C9E92F88-3B43-4EC3-ABA6-696BAD4619D5}" dt="2024-04-18T10:24:17.896" v="1935"/>
        <pc:sldMkLst>
          <pc:docMk/>
          <pc:sldMk cId="3926449167" sldId="501"/>
        </pc:sldMkLst>
      </pc:sldChg>
      <pc:sldChg chg="modNotesTx">
        <pc:chgData name="东 阚" userId="3599d4e495008c55" providerId="LiveId" clId="{C9E92F88-3B43-4EC3-ABA6-696BAD4619D5}" dt="2024-04-18T10:24:31.719" v="1940" actId="20577"/>
        <pc:sldMkLst>
          <pc:docMk/>
          <pc:sldMk cId="4153874928" sldId="502"/>
        </pc:sldMkLst>
      </pc:sldChg>
      <pc:sldChg chg="modNotesTx">
        <pc:chgData name="东 阚" userId="3599d4e495008c55" providerId="LiveId" clId="{C9E92F88-3B43-4EC3-ABA6-696BAD4619D5}" dt="2024-04-18T10:24:38.574" v="1942" actId="20577"/>
        <pc:sldMkLst>
          <pc:docMk/>
          <pc:sldMk cId="2272156365" sldId="503"/>
        </pc:sldMkLst>
      </pc:sldChg>
      <pc:sldChg chg="modNotesTx">
        <pc:chgData name="东 阚" userId="3599d4e495008c55" providerId="LiveId" clId="{C9E92F88-3B43-4EC3-ABA6-696BAD4619D5}" dt="2024-04-18T10:29:34.816" v="2019" actId="20577"/>
        <pc:sldMkLst>
          <pc:docMk/>
          <pc:sldMk cId="1197454195" sldId="504"/>
        </pc:sldMkLst>
      </pc:sldChg>
      <pc:sldChg chg="modNotesTx">
        <pc:chgData name="东 阚" userId="3599d4e495008c55" providerId="LiveId" clId="{C9E92F88-3B43-4EC3-ABA6-696BAD4619D5}" dt="2024-04-18T10:30:19.307" v="2020"/>
        <pc:sldMkLst>
          <pc:docMk/>
          <pc:sldMk cId="1107347690" sldId="505"/>
        </pc:sldMkLst>
      </pc:sldChg>
      <pc:sldChg chg="modNotesTx">
        <pc:chgData name="东 阚" userId="3599d4e495008c55" providerId="LiveId" clId="{C9E92F88-3B43-4EC3-ABA6-696BAD4619D5}" dt="2024-04-18T10:31:31.526" v="2031" actId="5793"/>
        <pc:sldMkLst>
          <pc:docMk/>
          <pc:sldMk cId="3464189735" sldId="506"/>
        </pc:sldMkLst>
      </pc:sldChg>
      <pc:sldChg chg="modAnim modNotesTx">
        <pc:chgData name="东 阚" userId="3599d4e495008c55" providerId="LiveId" clId="{C9E92F88-3B43-4EC3-ABA6-696BAD4619D5}" dt="2024-04-18T10:32:30.924" v="2038" actId="20577"/>
        <pc:sldMkLst>
          <pc:docMk/>
          <pc:sldMk cId="1353543293" sldId="507"/>
        </pc:sldMkLst>
      </pc:sldChg>
      <pc:sldChg chg="addSp modSp mod modAnim modNotesTx">
        <pc:chgData name="东 阚" userId="3599d4e495008c55" providerId="LiveId" clId="{C9E92F88-3B43-4EC3-ABA6-696BAD4619D5}" dt="2024-04-18T10:35:09.655" v="2059"/>
        <pc:sldMkLst>
          <pc:docMk/>
          <pc:sldMk cId="1285423314" sldId="508"/>
        </pc:sldMkLst>
        <pc:spChg chg="add mod">
          <ac:chgData name="东 阚" userId="3599d4e495008c55" providerId="LiveId" clId="{C9E92F88-3B43-4EC3-ABA6-696BAD4619D5}" dt="2024-04-18T10:34:43.903" v="2052" actId="1076"/>
          <ac:spMkLst>
            <pc:docMk/>
            <pc:sldMk cId="1285423314" sldId="508"/>
            <ac:spMk id="8" creationId="{692D4E06-D91D-47BF-B00B-4B9657360FE6}"/>
          </ac:spMkLst>
        </pc:spChg>
        <pc:picChg chg="add mod">
          <ac:chgData name="东 阚" userId="3599d4e495008c55" providerId="LiveId" clId="{C9E92F88-3B43-4EC3-ABA6-696BAD4619D5}" dt="2024-04-18T10:34:43.903" v="2052" actId="1076"/>
          <ac:picMkLst>
            <pc:docMk/>
            <pc:sldMk cId="1285423314" sldId="508"/>
            <ac:picMk id="7" creationId="{E835DDA4-5235-4269-AC8F-8879BEFB9281}"/>
          </ac:picMkLst>
        </pc:picChg>
        <pc:picChg chg="add mod">
          <ac:chgData name="东 阚" userId="3599d4e495008c55" providerId="LiveId" clId="{C9E92F88-3B43-4EC3-ABA6-696BAD4619D5}" dt="2024-04-18T10:34:47.354" v="2054" actId="1076"/>
          <ac:picMkLst>
            <pc:docMk/>
            <pc:sldMk cId="1285423314" sldId="508"/>
            <ac:picMk id="10" creationId="{AE106D72-AEED-4950-AECE-428658954FBF}"/>
          </ac:picMkLst>
        </pc:picChg>
      </pc:sldChg>
      <pc:sldChg chg="modNotesTx">
        <pc:chgData name="东 阚" userId="3599d4e495008c55" providerId="LiveId" clId="{C9E92F88-3B43-4EC3-ABA6-696BAD4619D5}" dt="2024-04-18T10:35:44.327" v="2060"/>
        <pc:sldMkLst>
          <pc:docMk/>
          <pc:sldMk cId="1122767051" sldId="509"/>
        </pc:sldMkLst>
      </pc:sldChg>
    </pc:docChg>
  </pc:docChgLst>
  <pc:docChgLst>
    <pc:chgData name="阚东" userId="7039b3de-44eb-4b36-856a-06eff18bf7aa" providerId="ADAL" clId="{2A967772-2A56-4679-9D24-0194781F67DB}"/>
    <pc:docChg chg="undo custSel addSld delSld modSld sldOrd modSection">
      <pc:chgData name="阚东" userId="7039b3de-44eb-4b36-856a-06eff18bf7aa" providerId="ADAL" clId="{2A967772-2A56-4679-9D24-0194781F67DB}" dt="2024-09-19T08:55:21.627" v="5407" actId="113"/>
      <pc:docMkLst>
        <pc:docMk/>
      </pc:docMkLst>
      <pc:sldChg chg="modSp mod modNotesTx">
        <pc:chgData name="阚东" userId="7039b3de-44eb-4b36-856a-06eff18bf7aa" providerId="ADAL" clId="{2A967772-2A56-4679-9D24-0194781F67DB}" dt="2024-09-19T07:04:08.432" v="3753" actId="20577"/>
        <pc:sldMkLst>
          <pc:docMk/>
          <pc:sldMk cId="0" sldId="329"/>
        </pc:sldMkLst>
        <pc:spChg chg="mod">
          <ac:chgData name="阚东" userId="7039b3de-44eb-4b36-856a-06eff18bf7aa" providerId="ADAL" clId="{2A967772-2A56-4679-9D24-0194781F67DB}" dt="2024-08-26T07:10:50.762" v="236" actId="20577"/>
          <ac:spMkLst>
            <pc:docMk/>
            <pc:sldMk cId="0" sldId="329"/>
            <ac:spMk id="6" creationId="{00000000-0000-0000-0000-000000000000}"/>
          </ac:spMkLst>
        </pc:spChg>
        <pc:spChg chg="mod">
          <ac:chgData name="阚东" userId="7039b3de-44eb-4b36-856a-06eff18bf7aa" providerId="ADAL" clId="{2A967772-2A56-4679-9D24-0194781F67DB}" dt="2024-08-26T07:02:51.997" v="34" actId="20577"/>
          <ac:spMkLst>
            <pc:docMk/>
            <pc:sldMk cId="0" sldId="329"/>
            <ac:spMk id="9" creationId="{00000000-0000-0000-0000-000000000000}"/>
          </ac:spMkLst>
        </pc:spChg>
      </pc:sldChg>
      <pc:sldChg chg="ord">
        <pc:chgData name="阚东" userId="7039b3de-44eb-4b36-856a-06eff18bf7aa" providerId="ADAL" clId="{2A967772-2A56-4679-9D24-0194781F67DB}" dt="2024-09-18T07:49:11.612" v="1531"/>
        <pc:sldMkLst>
          <pc:docMk/>
          <pc:sldMk cId="0" sldId="376"/>
        </pc:sldMkLst>
      </pc:sldChg>
      <pc:sldChg chg="ord">
        <pc:chgData name="阚东" userId="7039b3de-44eb-4b36-856a-06eff18bf7aa" providerId="ADAL" clId="{2A967772-2A56-4679-9D24-0194781F67DB}" dt="2024-09-19T05:54:46.243" v="2906"/>
        <pc:sldMkLst>
          <pc:docMk/>
          <pc:sldMk cId="0" sldId="383"/>
        </pc:sldMkLst>
      </pc:sldChg>
      <pc:sldChg chg="del">
        <pc:chgData name="阚东" userId="7039b3de-44eb-4b36-856a-06eff18bf7aa" providerId="ADAL" clId="{2A967772-2A56-4679-9D24-0194781F67DB}" dt="2024-09-19T06:46:23.019" v="3702" actId="47"/>
        <pc:sldMkLst>
          <pc:docMk/>
          <pc:sldMk cId="0" sldId="384"/>
        </pc:sldMkLst>
      </pc:sldChg>
      <pc:sldChg chg="del">
        <pc:chgData name="阚东" userId="7039b3de-44eb-4b36-856a-06eff18bf7aa" providerId="ADAL" clId="{2A967772-2A56-4679-9D24-0194781F67DB}" dt="2024-09-19T06:46:01.080" v="3667" actId="47"/>
        <pc:sldMkLst>
          <pc:docMk/>
          <pc:sldMk cId="0" sldId="405"/>
        </pc:sldMkLst>
      </pc:sldChg>
      <pc:sldChg chg="del">
        <pc:chgData name="阚东" userId="7039b3de-44eb-4b36-856a-06eff18bf7aa" providerId="ADAL" clId="{2A967772-2A56-4679-9D24-0194781F67DB}" dt="2024-09-19T06:46:03.042" v="3672" actId="47"/>
        <pc:sldMkLst>
          <pc:docMk/>
          <pc:sldMk cId="0" sldId="418"/>
        </pc:sldMkLst>
      </pc:sldChg>
      <pc:sldChg chg="del">
        <pc:chgData name="阚东" userId="7039b3de-44eb-4b36-856a-06eff18bf7aa" providerId="ADAL" clId="{2A967772-2A56-4679-9D24-0194781F67DB}" dt="2024-09-19T06:46:10.696" v="3690" actId="47"/>
        <pc:sldMkLst>
          <pc:docMk/>
          <pc:sldMk cId="0" sldId="464"/>
        </pc:sldMkLst>
      </pc:sldChg>
      <pc:sldChg chg="del">
        <pc:chgData name="阚东" userId="7039b3de-44eb-4b36-856a-06eff18bf7aa" providerId="ADAL" clId="{2A967772-2A56-4679-9D24-0194781F67DB}" dt="2024-09-19T06:46:13.058" v="3694" actId="47"/>
        <pc:sldMkLst>
          <pc:docMk/>
          <pc:sldMk cId="0" sldId="471"/>
        </pc:sldMkLst>
      </pc:sldChg>
      <pc:sldChg chg="del">
        <pc:chgData name="阚东" userId="7039b3de-44eb-4b36-856a-06eff18bf7aa" providerId="ADAL" clId="{2A967772-2A56-4679-9D24-0194781F67DB}" dt="2024-09-19T06:45:50.600" v="3664" actId="47"/>
        <pc:sldMkLst>
          <pc:docMk/>
          <pc:sldMk cId="0" sldId="472"/>
        </pc:sldMkLst>
      </pc:sldChg>
      <pc:sldChg chg="add del">
        <pc:chgData name="阚东" userId="7039b3de-44eb-4b36-856a-06eff18bf7aa" providerId="ADAL" clId="{2A967772-2A56-4679-9D24-0194781F67DB}" dt="2024-09-19T06:45:53.223" v="3666" actId="47"/>
        <pc:sldMkLst>
          <pc:docMk/>
          <pc:sldMk cId="0" sldId="473"/>
        </pc:sldMkLst>
      </pc:sldChg>
      <pc:sldChg chg="del">
        <pc:chgData name="阚东" userId="7039b3de-44eb-4b36-856a-06eff18bf7aa" providerId="ADAL" clId="{2A967772-2A56-4679-9D24-0194781F67DB}" dt="2024-09-19T06:46:01.690" v="3668" actId="47"/>
        <pc:sldMkLst>
          <pc:docMk/>
          <pc:sldMk cId="4288220314" sldId="475"/>
        </pc:sldMkLst>
      </pc:sldChg>
      <pc:sldChg chg="del">
        <pc:chgData name="阚东" userId="7039b3de-44eb-4b36-856a-06eff18bf7aa" providerId="ADAL" clId="{2A967772-2A56-4679-9D24-0194781F67DB}" dt="2024-09-19T06:46:02.561" v="3670" actId="47"/>
        <pc:sldMkLst>
          <pc:docMk/>
          <pc:sldMk cId="2042330573" sldId="476"/>
        </pc:sldMkLst>
      </pc:sldChg>
      <pc:sldChg chg="del">
        <pc:chgData name="阚东" userId="7039b3de-44eb-4b36-856a-06eff18bf7aa" providerId="ADAL" clId="{2A967772-2A56-4679-9D24-0194781F67DB}" dt="2024-09-19T06:46:02.047" v="3669" actId="47"/>
        <pc:sldMkLst>
          <pc:docMk/>
          <pc:sldMk cId="3274686346" sldId="477"/>
        </pc:sldMkLst>
      </pc:sldChg>
      <pc:sldChg chg="del">
        <pc:chgData name="阚东" userId="7039b3de-44eb-4b36-856a-06eff18bf7aa" providerId="ADAL" clId="{2A967772-2A56-4679-9D24-0194781F67DB}" dt="2024-09-19T06:46:02.807" v="3671" actId="47"/>
        <pc:sldMkLst>
          <pc:docMk/>
          <pc:sldMk cId="3794052198" sldId="478"/>
        </pc:sldMkLst>
      </pc:sldChg>
      <pc:sldChg chg="del">
        <pc:chgData name="阚东" userId="7039b3de-44eb-4b36-856a-06eff18bf7aa" providerId="ADAL" clId="{2A967772-2A56-4679-9D24-0194781F67DB}" dt="2024-09-19T06:46:03.273" v="3673" actId="47"/>
        <pc:sldMkLst>
          <pc:docMk/>
          <pc:sldMk cId="4078742644" sldId="479"/>
        </pc:sldMkLst>
      </pc:sldChg>
      <pc:sldChg chg="del">
        <pc:chgData name="阚东" userId="7039b3de-44eb-4b36-856a-06eff18bf7aa" providerId="ADAL" clId="{2A967772-2A56-4679-9D24-0194781F67DB}" dt="2024-09-19T06:46:03.757" v="3675" actId="47"/>
        <pc:sldMkLst>
          <pc:docMk/>
          <pc:sldMk cId="1824316880" sldId="480"/>
        </pc:sldMkLst>
      </pc:sldChg>
      <pc:sldChg chg="del">
        <pc:chgData name="阚东" userId="7039b3de-44eb-4b36-856a-06eff18bf7aa" providerId="ADAL" clId="{2A967772-2A56-4679-9D24-0194781F67DB}" dt="2024-09-19T06:46:03.499" v="3674" actId="47"/>
        <pc:sldMkLst>
          <pc:docMk/>
          <pc:sldMk cId="4154796715" sldId="481"/>
        </pc:sldMkLst>
      </pc:sldChg>
      <pc:sldChg chg="del">
        <pc:chgData name="阚东" userId="7039b3de-44eb-4b36-856a-06eff18bf7aa" providerId="ADAL" clId="{2A967772-2A56-4679-9D24-0194781F67DB}" dt="2024-09-19T06:46:04.033" v="3676" actId="47"/>
        <pc:sldMkLst>
          <pc:docMk/>
          <pc:sldMk cId="2953441851" sldId="483"/>
        </pc:sldMkLst>
      </pc:sldChg>
      <pc:sldChg chg="del">
        <pc:chgData name="阚东" userId="7039b3de-44eb-4b36-856a-06eff18bf7aa" providerId="ADAL" clId="{2A967772-2A56-4679-9D24-0194781F67DB}" dt="2024-09-19T06:46:04.274" v="3677" actId="47"/>
        <pc:sldMkLst>
          <pc:docMk/>
          <pc:sldMk cId="3173527765" sldId="484"/>
        </pc:sldMkLst>
      </pc:sldChg>
      <pc:sldChg chg="del">
        <pc:chgData name="阚东" userId="7039b3de-44eb-4b36-856a-06eff18bf7aa" providerId="ADAL" clId="{2A967772-2A56-4679-9D24-0194781F67DB}" dt="2024-09-19T06:46:04.791" v="3679" actId="47"/>
        <pc:sldMkLst>
          <pc:docMk/>
          <pc:sldMk cId="3890174323" sldId="485"/>
        </pc:sldMkLst>
      </pc:sldChg>
      <pc:sldChg chg="del">
        <pc:chgData name="阚东" userId="7039b3de-44eb-4b36-856a-06eff18bf7aa" providerId="ADAL" clId="{2A967772-2A56-4679-9D24-0194781F67DB}" dt="2024-09-19T06:46:04.530" v="3678" actId="47"/>
        <pc:sldMkLst>
          <pc:docMk/>
          <pc:sldMk cId="263390955" sldId="486"/>
        </pc:sldMkLst>
      </pc:sldChg>
      <pc:sldChg chg="del">
        <pc:chgData name="阚东" userId="7039b3de-44eb-4b36-856a-06eff18bf7aa" providerId="ADAL" clId="{2A967772-2A56-4679-9D24-0194781F67DB}" dt="2024-09-19T06:46:04.996" v="3680" actId="47"/>
        <pc:sldMkLst>
          <pc:docMk/>
          <pc:sldMk cId="3793390162" sldId="487"/>
        </pc:sldMkLst>
      </pc:sldChg>
      <pc:sldChg chg="del">
        <pc:chgData name="阚东" userId="7039b3de-44eb-4b36-856a-06eff18bf7aa" providerId="ADAL" clId="{2A967772-2A56-4679-9D24-0194781F67DB}" dt="2024-09-19T06:46:06.198" v="3681" actId="47"/>
        <pc:sldMkLst>
          <pc:docMk/>
          <pc:sldMk cId="464753166" sldId="488"/>
        </pc:sldMkLst>
      </pc:sldChg>
      <pc:sldChg chg="del">
        <pc:chgData name="阚东" userId="7039b3de-44eb-4b36-856a-06eff18bf7aa" providerId="ADAL" clId="{2A967772-2A56-4679-9D24-0194781F67DB}" dt="2024-09-19T06:46:06.553" v="3682" actId="47"/>
        <pc:sldMkLst>
          <pc:docMk/>
          <pc:sldMk cId="3015721341" sldId="489"/>
        </pc:sldMkLst>
      </pc:sldChg>
      <pc:sldChg chg="del">
        <pc:chgData name="阚东" userId="7039b3de-44eb-4b36-856a-06eff18bf7aa" providerId="ADAL" clId="{2A967772-2A56-4679-9D24-0194781F67DB}" dt="2024-09-19T06:46:06.871" v="3683" actId="47"/>
        <pc:sldMkLst>
          <pc:docMk/>
          <pc:sldMk cId="3198424792" sldId="490"/>
        </pc:sldMkLst>
      </pc:sldChg>
      <pc:sldChg chg="del">
        <pc:chgData name="阚东" userId="7039b3de-44eb-4b36-856a-06eff18bf7aa" providerId="ADAL" clId="{2A967772-2A56-4679-9D24-0194781F67DB}" dt="2024-09-19T06:46:07.732" v="3684" actId="47"/>
        <pc:sldMkLst>
          <pc:docMk/>
          <pc:sldMk cId="3742369807" sldId="491"/>
        </pc:sldMkLst>
      </pc:sldChg>
      <pc:sldChg chg="del">
        <pc:chgData name="阚东" userId="7039b3de-44eb-4b36-856a-06eff18bf7aa" providerId="ADAL" clId="{2A967772-2A56-4679-9D24-0194781F67DB}" dt="2024-09-19T06:46:07.906" v="3685" actId="47"/>
        <pc:sldMkLst>
          <pc:docMk/>
          <pc:sldMk cId="1452890766" sldId="492"/>
        </pc:sldMkLst>
      </pc:sldChg>
      <pc:sldChg chg="del">
        <pc:chgData name="阚东" userId="7039b3de-44eb-4b36-856a-06eff18bf7aa" providerId="ADAL" clId="{2A967772-2A56-4679-9D24-0194781F67DB}" dt="2024-09-19T06:46:08.104" v="3686" actId="47"/>
        <pc:sldMkLst>
          <pc:docMk/>
          <pc:sldMk cId="872477431" sldId="493"/>
        </pc:sldMkLst>
      </pc:sldChg>
      <pc:sldChg chg="del">
        <pc:chgData name="阚东" userId="7039b3de-44eb-4b36-856a-06eff18bf7aa" providerId="ADAL" clId="{2A967772-2A56-4679-9D24-0194781F67DB}" dt="2024-09-19T06:46:09.007" v="3687" actId="47"/>
        <pc:sldMkLst>
          <pc:docMk/>
          <pc:sldMk cId="4172998337" sldId="494"/>
        </pc:sldMkLst>
      </pc:sldChg>
      <pc:sldChg chg="del">
        <pc:chgData name="阚东" userId="7039b3de-44eb-4b36-856a-06eff18bf7aa" providerId="ADAL" clId="{2A967772-2A56-4679-9D24-0194781F67DB}" dt="2024-09-19T06:46:09.234" v="3688" actId="47"/>
        <pc:sldMkLst>
          <pc:docMk/>
          <pc:sldMk cId="1287421393" sldId="495"/>
        </pc:sldMkLst>
      </pc:sldChg>
      <pc:sldChg chg="del">
        <pc:chgData name="阚东" userId="7039b3de-44eb-4b36-856a-06eff18bf7aa" providerId="ADAL" clId="{2A967772-2A56-4679-9D24-0194781F67DB}" dt="2024-09-19T06:46:09.431" v="3689" actId="47"/>
        <pc:sldMkLst>
          <pc:docMk/>
          <pc:sldMk cId="4262132743" sldId="496"/>
        </pc:sldMkLst>
      </pc:sldChg>
      <pc:sldChg chg="addSp delSp modSp del mod ord">
        <pc:chgData name="阚东" userId="7039b3de-44eb-4b36-856a-06eff18bf7aa" providerId="ADAL" clId="{2A967772-2A56-4679-9D24-0194781F67DB}" dt="2024-09-19T06:25:25.179" v="3531" actId="47"/>
        <pc:sldMkLst>
          <pc:docMk/>
          <pc:sldMk cId="283308987" sldId="497"/>
        </pc:sldMkLst>
        <pc:spChg chg="del">
          <ac:chgData name="阚东" userId="7039b3de-44eb-4b36-856a-06eff18bf7aa" providerId="ADAL" clId="{2A967772-2A56-4679-9D24-0194781F67DB}" dt="2024-09-19T06:08:43.103" v="3105" actId="478"/>
          <ac:spMkLst>
            <pc:docMk/>
            <pc:sldMk cId="283308987" sldId="497"/>
            <ac:spMk id="33" creationId="{46D4B39A-5C20-44A1-B352-AF2E4020AAE3}"/>
          </ac:spMkLst>
        </pc:spChg>
        <pc:spChg chg="del">
          <ac:chgData name="阚东" userId="7039b3de-44eb-4b36-856a-06eff18bf7aa" providerId="ADAL" clId="{2A967772-2A56-4679-9D24-0194781F67DB}" dt="2024-09-19T06:08:43.103" v="3105" actId="478"/>
          <ac:spMkLst>
            <pc:docMk/>
            <pc:sldMk cId="283308987" sldId="497"/>
            <ac:spMk id="34" creationId="{59C6A328-C2F4-4AF8-8D50-2DB693FB2569}"/>
          </ac:spMkLst>
        </pc:spChg>
        <pc:picChg chg="add del">
          <ac:chgData name="阚东" userId="7039b3de-44eb-4b36-856a-06eff18bf7aa" providerId="ADAL" clId="{2A967772-2A56-4679-9D24-0194781F67DB}" dt="2024-09-19T06:08:43.103" v="3105" actId="478"/>
          <ac:picMkLst>
            <pc:docMk/>
            <pc:sldMk cId="283308987" sldId="497"/>
            <ac:picMk id="5" creationId="{B5D2C69B-D195-4995-9D39-50D8AE918CB6}"/>
          </ac:picMkLst>
        </pc:picChg>
        <pc:picChg chg="add del">
          <ac:chgData name="阚东" userId="7039b3de-44eb-4b36-856a-06eff18bf7aa" providerId="ADAL" clId="{2A967772-2A56-4679-9D24-0194781F67DB}" dt="2024-09-19T06:08:38.733" v="3103" actId="22"/>
          <ac:picMkLst>
            <pc:docMk/>
            <pc:sldMk cId="283308987" sldId="497"/>
            <ac:picMk id="6" creationId="{081AEAF2-E8A0-4CAF-ABF0-34A380E36DBC}"/>
          </ac:picMkLst>
        </pc:picChg>
        <pc:picChg chg="add mod">
          <ac:chgData name="阚东" userId="7039b3de-44eb-4b36-856a-06eff18bf7aa" providerId="ADAL" clId="{2A967772-2A56-4679-9D24-0194781F67DB}" dt="2024-09-19T06:08:51.605" v="3109" actId="14100"/>
          <ac:picMkLst>
            <pc:docMk/>
            <pc:sldMk cId="283308987" sldId="497"/>
            <ac:picMk id="24" creationId="{B9BABCB6-9A86-40EE-9E44-E06304415A1C}"/>
          </ac:picMkLst>
        </pc:picChg>
      </pc:sldChg>
      <pc:sldChg chg="addSp delSp modSp mod ord modNotesTx">
        <pc:chgData name="阚东" userId="7039b3de-44eb-4b36-856a-06eff18bf7aa" providerId="ADAL" clId="{2A967772-2A56-4679-9D24-0194781F67DB}" dt="2024-09-19T08:38:26.912" v="5249" actId="20577"/>
        <pc:sldMkLst>
          <pc:docMk/>
          <pc:sldMk cId="3443530434" sldId="498"/>
        </pc:sldMkLst>
        <pc:spChg chg="mod">
          <ac:chgData name="阚东" userId="7039b3de-44eb-4b36-856a-06eff18bf7aa" providerId="ADAL" clId="{2A967772-2A56-4679-9D24-0194781F67DB}" dt="2024-09-19T06:41:00.411" v="3635"/>
          <ac:spMkLst>
            <pc:docMk/>
            <pc:sldMk cId="3443530434" sldId="498"/>
            <ac:spMk id="3" creationId="{00000000-0000-0000-0000-000000000000}"/>
          </ac:spMkLst>
        </pc:spChg>
        <pc:spChg chg="del">
          <ac:chgData name="阚东" userId="7039b3de-44eb-4b36-856a-06eff18bf7aa" providerId="ADAL" clId="{2A967772-2A56-4679-9D24-0194781F67DB}" dt="2024-09-19T06:27:13.104" v="3565" actId="478"/>
          <ac:spMkLst>
            <pc:docMk/>
            <pc:sldMk cId="3443530434" sldId="498"/>
            <ac:spMk id="7" creationId="{3D293503-1DDB-4569-8089-0E4A67A41731}"/>
          </ac:spMkLst>
        </pc:spChg>
        <pc:spChg chg="add mod">
          <ac:chgData name="阚东" userId="7039b3de-44eb-4b36-856a-06eff18bf7aa" providerId="ADAL" clId="{2A967772-2A56-4679-9D24-0194781F67DB}" dt="2024-09-19T06:34:33.851" v="3576" actId="14100"/>
          <ac:spMkLst>
            <pc:docMk/>
            <pc:sldMk cId="3443530434" sldId="498"/>
            <ac:spMk id="8" creationId="{B4F5FC13-A525-48C5-971E-06A5DB242002}"/>
          </ac:spMkLst>
        </pc:spChg>
        <pc:spChg chg="add mod">
          <ac:chgData name="阚东" userId="7039b3de-44eb-4b36-856a-06eff18bf7aa" providerId="ADAL" clId="{2A967772-2A56-4679-9D24-0194781F67DB}" dt="2024-09-19T06:35:09.862" v="3583" actId="1036"/>
          <ac:spMkLst>
            <pc:docMk/>
            <pc:sldMk cId="3443530434" sldId="498"/>
            <ac:spMk id="9" creationId="{7923CA17-F248-4F07-9016-A65E9B66C6E9}"/>
          </ac:spMkLst>
        </pc:spChg>
        <pc:spChg chg="add mod">
          <ac:chgData name="阚东" userId="7039b3de-44eb-4b36-856a-06eff18bf7aa" providerId="ADAL" clId="{2A967772-2A56-4679-9D24-0194781F67DB}" dt="2024-09-19T06:35:30.148" v="3592" actId="208"/>
          <ac:spMkLst>
            <pc:docMk/>
            <pc:sldMk cId="3443530434" sldId="498"/>
            <ac:spMk id="10" creationId="{57396F53-E8D3-43A2-8AFB-A7E623D112C4}"/>
          </ac:spMkLst>
        </pc:spChg>
        <pc:spChg chg="add mod">
          <ac:chgData name="阚东" userId="7039b3de-44eb-4b36-856a-06eff18bf7aa" providerId="ADAL" clId="{2A967772-2A56-4679-9D24-0194781F67DB}" dt="2024-09-19T06:35:41.852" v="3598" actId="1035"/>
          <ac:spMkLst>
            <pc:docMk/>
            <pc:sldMk cId="3443530434" sldId="498"/>
            <ac:spMk id="11" creationId="{C2717E3E-6CAE-4FF2-9D1F-D38AB3DC7473}"/>
          </ac:spMkLst>
        </pc:spChg>
        <pc:picChg chg="add mod">
          <ac:chgData name="阚东" userId="7039b3de-44eb-4b36-856a-06eff18bf7aa" providerId="ADAL" clId="{2A967772-2A56-4679-9D24-0194781F67DB}" dt="2024-09-19T06:27:45.002" v="3568" actId="1076"/>
          <ac:picMkLst>
            <pc:docMk/>
            <pc:sldMk cId="3443530434" sldId="498"/>
            <ac:picMk id="5" creationId="{A171A1D4-92AF-462D-B54B-B216928AD553}"/>
          </ac:picMkLst>
        </pc:picChg>
        <pc:picChg chg="del">
          <ac:chgData name="阚东" userId="7039b3de-44eb-4b36-856a-06eff18bf7aa" providerId="ADAL" clId="{2A967772-2A56-4679-9D24-0194781F67DB}" dt="2024-09-19T06:27:11.769" v="3564" actId="478"/>
          <ac:picMkLst>
            <pc:docMk/>
            <pc:sldMk cId="3443530434" sldId="498"/>
            <ac:picMk id="6" creationId="{44F51C04-1A7F-4AD0-B5AB-6F9C40E29A69}"/>
          </ac:picMkLst>
        </pc:picChg>
      </pc:sldChg>
      <pc:sldChg chg="del">
        <pc:chgData name="阚东" userId="7039b3de-44eb-4b36-856a-06eff18bf7aa" providerId="ADAL" clId="{2A967772-2A56-4679-9D24-0194781F67DB}" dt="2024-09-19T06:46:11.482" v="3692" actId="47"/>
        <pc:sldMkLst>
          <pc:docMk/>
          <pc:sldMk cId="1559124443" sldId="499"/>
        </pc:sldMkLst>
      </pc:sldChg>
      <pc:sldChg chg="del">
        <pc:chgData name="阚东" userId="7039b3de-44eb-4b36-856a-06eff18bf7aa" providerId="ADAL" clId="{2A967772-2A56-4679-9D24-0194781F67DB}" dt="2024-09-19T06:46:13.355" v="3695" actId="47"/>
        <pc:sldMkLst>
          <pc:docMk/>
          <pc:sldMk cId="3993158072" sldId="500"/>
        </pc:sldMkLst>
      </pc:sldChg>
      <pc:sldChg chg="del">
        <pc:chgData name="阚东" userId="7039b3de-44eb-4b36-856a-06eff18bf7aa" providerId="ADAL" clId="{2A967772-2A56-4679-9D24-0194781F67DB}" dt="2024-09-19T06:46:11.109" v="3691" actId="47"/>
        <pc:sldMkLst>
          <pc:docMk/>
          <pc:sldMk cId="3926449167" sldId="501"/>
        </pc:sldMkLst>
      </pc:sldChg>
      <pc:sldChg chg="del">
        <pc:chgData name="阚东" userId="7039b3de-44eb-4b36-856a-06eff18bf7aa" providerId="ADAL" clId="{2A967772-2A56-4679-9D24-0194781F67DB}" dt="2024-09-19T06:46:12.739" v="3693" actId="47"/>
        <pc:sldMkLst>
          <pc:docMk/>
          <pc:sldMk cId="4153874928" sldId="502"/>
        </pc:sldMkLst>
      </pc:sldChg>
      <pc:sldChg chg="del">
        <pc:chgData name="阚东" userId="7039b3de-44eb-4b36-856a-06eff18bf7aa" providerId="ADAL" clId="{2A967772-2A56-4679-9D24-0194781F67DB}" dt="2024-09-19T06:46:14.872" v="3698" actId="47"/>
        <pc:sldMkLst>
          <pc:docMk/>
          <pc:sldMk cId="2272156365" sldId="503"/>
        </pc:sldMkLst>
      </pc:sldChg>
      <pc:sldChg chg="del">
        <pc:chgData name="阚东" userId="7039b3de-44eb-4b36-856a-06eff18bf7aa" providerId="ADAL" clId="{2A967772-2A56-4679-9D24-0194781F67DB}" dt="2024-09-19T06:46:14.329" v="3696" actId="47"/>
        <pc:sldMkLst>
          <pc:docMk/>
          <pc:sldMk cId="1197454195" sldId="504"/>
        </pc:sldMkLst>
      </pc:sldChg>
      <pc:sldChg chg="del">
        <pc:chgData name="阚东" userId="7039b3de-44eb-4b36-856a-06eff18bf7aa" providerId="ADAL" clId="{2A967772-2A56-4679-9D24-0194781F67DB}" dt="2024-09-19T06:46:14.607" v="3697" actId="47"/>
        <pc:sldMkLst>
          <pc:docMk/>
          <pc:sldMk cId="1107347690" sldId="505"/>
        </pc:sldMkLst>
      </pc:sldChg>
      <pc:sldChg chg="del">
        <pc:chgData name="阚东" userId="7039b3de-44eb-4b36-856a-06eff18bf7aa" providerId="ADAL" clId="{2A967772-2A56-4679-9D24-0194781F67DB}" dt="2024-09-19T06:46:17.935" v="3699" actId="47"/>
        <pc:sldMkLst>
          <pc:docMk/>
          <pc:sldMk cId="3464189735" sldId="506"/>
        </pc:sldMkLst>
      </pc:sldChg>
      <pc:sldChg chg="del">
        <pc:chgData name="阚东" userId="7039b3de-44eb-4b36-856a-06eff18bf7aa" providerId="ADAL" clId="{2A967772-2A56-4679-9D24-0194781F67DB}" dt="2024-09-19T06:46:18.724" v="3700" actId="47"/>
        <pc:sldMkLst>
          <pc:docMk/>
          <pc:sldMk cId="1353543293" sldId="507"/>
        </pc:sldMkLst>
      </pc:sldChg>
      <pc:sldChg chg="del">
        <pc:chgData name="阚东" userId="7039b3de-44eb-4b36-856a-06eff18bf7aa" providerId="ADAL" clId="{2A967772-2A56-4679-9D24-0194781F67DB}" dt="2024-09-19T06:46:21.385" v="3701" actId="47"/>
        <pc:sldMkLst>
          <pc:docMk/>
          <pc:sldMk cId="1285423314" sldId="508"/>
        </pc:sldMkLst>
      </pc:sldChg>
      <pc:sldChg chg="del">
        <pc:chgData name="阚东" userId="7039b3de-44eb-4b36-856a-06eff18bf7aa" providerId="ADAL" clId="{2A967772-2A56-4679-9D24-0194781F67DB}" dt="2024-09-19T06:46:24.314" v="3703" actId="47"/>
        <pc:sldMkLst>
          <pc:docMk/>
          <pc:sldMk cId="1122767051" sldId="509"/>
        </pc:sldMkLst>
      </pc:sldChg>
      <pc:sldChg chg="addSp delSp modSp add del mod delAnim">
        <pc:chgData name="阚东" userId="7039b3de-44eb-4b36-856a-06eff18bf7aa" providerId="ADAL" clId="{2A967772-2A56-4679-9D24-0194781F67DB}" dt="2024-09-12T09:04:26.469" v="1231" actId="47"/>
        <pc:sldMkLst>
          <pc:docMk/>
          <pc:sldMk cId="2080871923" sldId="510"/>
        </pc:sldMkLst>
        <pc:spChg chg="mod">
          <ac:chgData name="阚东" userId="7039b3de-44eb-4b36-856a-06eff18bf7aa" providerId="ADAL" clId="{2A967772-2A56-4679-9D24-0194781F67DB}" dt="2024-09-12T07:49:37.539" v="362"/>
          <ac:spMkLst>
            <pc:docMk/>
            <pc:sldMk cId="2080871923" sldId="510"/>
            <ac:spMk id="3" creationId="{00000000-0000-0000-0000-000000000000}"/>
          </ac:spMkLst>
        </pc:spChg>
        <pc:spChg chg="del">
          <ac:chgData name="阚东" userId="7039b3de-44eb-4b36-856a-06eff18bf7aa" providerId="ADAL" clId="{2A967772-2A56-4679-9D24-0194781F67DB}" dt="2024-09-12T07:47:38.473" v="284" actId="478"/>
          <ac:spMkLst>
            <pc:docMk/>
            <pc:sldMk cId="2080871923" sldId="510"/>
            <ac:spMk id="4" creationId="{733F3CC3-E6EF-4C6D-A783-801766ECE36E}"/>
          </ac:spMkLst>
        </pc:spChg>
        <pc:spChg chg="del">
          <ac:chgData name="阚东" userId="7039b3de-44eb-4b36-856a-06eff18bf7aa" providerId="ADAL" clId="{2A967772-2A56-4679-9D24-0194781F67DB}" dt="2024-09-12T07:47:38.473" v="284" actId="478"/>
          <ac:spMkLst>
            <pc:docMk/>
            <pc:sldMk cId="2080871923" sldId="510"/>
            <ac:spMk id="5" creationId="{D6A68AC8-1C3E-4352-B8FE-178AB3C7847B}"/>
          </ac:spMkLst>
        </pc:spChg>
        <pc:spChg chg="del">
          <ac:chgData name="阚东" userId="7039b3de-44eb-4b36-856a-06eff18bf7aa" providerId="ADAL" clId="{2A967772-2A56-4679-9D24-0194781F67DB}" dt="2024-09-12T07:47:38.473" v="284" actId="478"/>
          <ac:spMkLst>
            <pc:docMk/>
            <pc:sldMk cId="2080871923" sldId="510"/>
            <ac:spMk id="8" creationId="{8C0C3850-C5D3-46A3-8178-0AD3E65A3E3D}"/>
          </ac:spMkLst>
        </pc:spChg>
        <pc:spChg chg="del">
          <ac:chgData name="阚东" userId="7039b3de-44eb-4b36-856a-06eff18bf7aa" providerId="ADAL" clId="{2A967772-2A56-4679-9D24-0194781F67DB}" dt="2024-09-12T07:47:38.473" v="284" actId="478"/>
          <ac:spMkLst>
            <pc:docMk/>
            <pc:sldMk cId="2080871923" sldId="510"/>
            <ac:spMk id="9" creationId="{2D0AE929-67A1-4FA6-AEEF-7B8CCF4B94F8}"/>
          </ac:spMkLst>
        </pc:spChg>
        <pc:spChg chg="add mod">
          <ac:chgData name="阚东" userId="7039b3de-44eb-4b36-856a-06eff18bf7aa" providerId="ADAL" clId="{2A967772-2A56-4679-9D24-0194781F67DB}" dt="2024-09-12T09:03:30.519" v="1005" actId="1038"/>
          <ac:spMkLst>
            <pc:docMk/>
            <pc:sldMk cId="2080871923" sldId="510"/>
            <ac:spMk id="10" creationId="{C4DD1D4B-47EC-4CA9-A0B9-3F16FDD963C3}"/>
          </ac:spMkLst>
        </pc:spChg>
        <pc:spChg chg="add mod">
          <ac:chgData name="阚东" userId="7039b3de-44eb-4b36-856a-06eff18bf7aa" providerId="ADAL" clId="{2A967772-2A56-4679-9D24-0194781F67DB}" dt="2024-09-12T09:03:30.519" v="1005" actId="1038"/>
          <ac:spMkLst>
            <pc:docMk/>
            <pc:sldMk cId="2080871923" sldId="510"/>
            <ac:spMk id="11" creationId="{887C3D58-552C-4CF0-B2F7-A14DD951EFF9}"/>
          </ac:spMkLst>
        </pc:spChg>
        <pc:spChg chg="add del mod">
          <ac:chgData name="阚东" userId="7039b3de-44eb-4b36-856a-06eff18bf7aa" providerId="ADAL" clId="{2A967772-2A56-4679-9D24-0194781F67DB}" dt="2024-09-12T07:48:52.295" v="308" actId="478"/>
          <ac:spMkLst>
            <pc:docMk/>
            <pc:sldMk cId="2080871923" sldId="510"/>
            <ac:spMk id="12" creationId="{5ED1BAD8-13B9-4430-906B-37A8197579EF}"/>
          </ac:spMkLst>
        </pc:spChg>
        <pc:spChg chg="add mod">
          <ac:chgData name="阚东" userId="7039b3de-44eb-4b36-856a-06eff18bf7aa" providerId="ADAL" clId="{2A967772-2A56-4679-9D24-0194781F67DB}" dt="2024-09-12T09:03:30.519" v="1005" actId="1038"/>
          <ac:spMkLst>
            <pc:docMk/>
            <pc:sldMk cId="2080871923" sldId="510"/>
            <ac:spMk id="13" creationId="{23954D6B-7BA5-4D21-BD8C-61771D0731CF}"/>
          </ac:spMkLst>
        </pc:spChg>
        <pc:spChg chg="add mod">
          <ac:chgData name="阚东" userId="7039b3de-44eb-4b36-856a-06eff18bf7aa" providerId="ADAL" clId="{2A967772-2A56-4679-9D24-0194781F67DB}" dt="2024-09-12T09:03:30.519" v="1005" actId="1038"/>
          <ac:spMkLst>
            <pc:docMk/>
            <pc:sldMk cId="2080871923" sldId="510"/>
            <ac:spMk id="14" creationId="{269D3D6B-7D26-4C3B-962B-1045C11030DF}"/>
          </ac:spMkLst>
        </pc:spChg>
        <pc:spChg chg="del">
          <ac:chgData name="阚东" userId="7039b3de-44eb-4b36-856a-06eff18bf7aa" providerId="ADAL" clId="{2A967772-2A56-4679-9D24-0194781F67DB}" dt="2024-09-12T07:51:24.530" v="385"/>
          <ac:spMkLst>
            <pc:docMk/>
            <pc:sldMk cId="2080871923" sldId="510"/>
            <ac:spMk id="20" creationId="{A8032DBB-CE3B-440A-BF2B-70E5721DA1C8}"/>
          </ac:spMkLst>
        </pc:spChg>
        <pc:spChg chg="del">
          <ac:chgData name="阚东" userId="7039b3de-44eb-4b36-856a-06eff18bf7aa" providerId="ADAL" clId="{2A967772-2A56-4679-9D24-0194781F67DB}" dt="2024-09-12T07:51:24.530" v="385"/>
          <ac:spMkLst>
            <pc:docMk/>
            <pc:sldMk cId="2080871923" sldId="510"/>
            <ac:spMk id="21" creationId="{F690E75E-4889-48EE-9557-E26834011F69}"/>
          </ac:spMkLst>
        </pc:spChg>
        <pc:spChg chg="del">
          <ac:chgData name="阚东" userId="7039b3de-44eb-4b36-856a-06eff18bf7aa" providerId="ADAL" clId="{2A967772-2A56-4679-9D24-0194781F67DB}" dt="2024-09-12T07:51:24.530" v="385"/>
          <ac:spMkLst>
            <pc:docMk/>
            <pc:sldMk cId="2080871923" sldId="510"/>
            <ac:spMk id="22" creationId="{C68A39AF-01D2-42DD-902A-C226F6BF8196}"/>
          </ac:spMkLst>
        </pc:spChg>
        <pc:spChg chg="del">
          <ac:chgData name="阚东" userId="7039b3de-44eb-4b36-856a-06eff18bf7aa" providerId="ADAL" clId="{2A967772-2A56-4679-9D24-0194781F67DB}" dt="2024-09-12T07:51:24.530" v="385"/>
          <ac:spMkLst>
            <pc:docMk/>
            <pc:sldMk cId="2080871923" sldId="510"/>
            <ac:spMk id="23" creationId="{174921A4-BA26-4C98-A9AA-31A8B2AC62FF}"/>
          </ac:spMkLst>
        </pc:spChg>
        <pc:picChg chg="del">
          <ac:chgData name="阚东" userId="7039b3de-44eb-4b36-856a-06eff18bf7aa" providerId="ADAL" clId="{2A967772-2A56-4679-9D24-0194781F67DB}" dt="2024-09-12T07:47:38.473" v="284" actId="478"/>
          <ac:picMkLst>
            <pc:docMk/>
            <pc:sldMk cId="2080871923" sldId="510"/>
            <ac:picMk id="7" creationId="{0F7ACF61-6590-423B-8A0C-88EA815233C9}"/>
          </ac:picMkLst>
        </pc:picChg>
        <pc:picChg chg="add del mod">
          <ac:chgData name="阚东" userId="7039b3de-44eb-4b36-856a-06eff18bf7aa" providerId="ADAL" clId="{2A967772-2A56-4679-9D24-0194781F67DB}" dt="2024-09-12T07:53:57.587" v="395"/>
          <ac:picMkLst>
            <pc:docMk/>
            <pc:sldMk cId="2080871923" sldId="510"/>
            <ac:picMk id="24" creationId="{127E28AD-82B4-4EA9-909C-9CCD8CF3AB05}"/>
          </ac:picMkLst>
        </pc:picChg>
        <pc:cxnChg chg="add mod">
          <ac:chgData name="阚东" userId="7039b3de-44eb-4b36-856a-06eff18bf7aa" providerId="ADAL" clId="{2A967772-2A56-4679-9D24-0194781F67DB}" dt="2024-09-12T09:03:30.519" v="1005" actId="1038"/>
          <ac:cxnSpMkLst>
            <pc:docMk/>
            <pc:sldMk cId="2080871923" sldId="510"/>
            <ac:cxnSpMk id="15" creationId="{D2CB1C4D-28C7-493B-BFCE-DA096E0482F2}"/>
          </ac:cxnSpMkLst>
        </pc:cxnChg>
      </pc:sldChg>
      <pc:sldChg chg="addSp delSp modSp add del mod">
        <pc:chgData name="阚东" userId="7039b3de-44eb-4b36-856a-06eff18bf7aa" providerId="ADAL" clId="{2A967772-2A56-4679-9D24-0194781F67DB}" dt="2024-09-12T07:54:23.101" v="404" actId="47"/>
        <pc:sldMkLst>
          <pc:docMk/>
          <pc:sldMk cId="8819127" sldId="511"/>
        </pc:sldMkLst>
        <pc:spChg chg="del">
          <ac:chgData name="阚东" userId="7039b3de-44eb-4b36-856a-06eff18bf7aa" providerId="ADAL" clId="{2A967772-2A56-4679-9D24-0194781F67DB}" dt="2024-09-12T07:51:28.565" v="387" actId="478"/>
          <ac:spMkLst>
            <pc:docMk/>
            <pc:sldMk cId="8819127" sldId="511"/>
            <ac:spMk id="10" creationId="{C4DD1D4B-47EC-4CA9-A0B9-3F16FDD963C3}"/>
          </ac:spMkLst>
        </pc:spChg>
        <pc:spChg chg="del">
          <ac:chgData name="阚东" userId="7039b3de-44eb-4b36-856a-06eff18bf7aa" providerId="ADAL" clId="{2A967772-2A56-4679-9D24-0194781F67DB}" dt="2024-09-12T07:51:28.565" v="387" actId="478"/>
          <ac:spMkLst>
            <pc:docMk/>
            <pc:sldMk cId="8819127" sldId="511"/>
            <ac:spMk id="11" creationId="{887C3D58-552C-4CF0-B2F7-A14DD951EFF9}"/>
          </ac:spMkLst>
        </pc:spChg>
        <pc:spChg chg="del">
          <ac:chgData name="阚东" userId="7039b3de-44eb-4b36-856a-06eff18bf7aa" providerId="ADAL" clId="{2A967772-2A56-4679-9D24-0194781F67DB}" dt="2024-09-12T07:51:28.565" v="387" actId="478"/>
          <ac:spMkLst>
            <pc:docMk/>
            <pc:sldMk cId="8819127" sldId="511"/>
            <ac:spMk id="13" creationId="{23954D6B-7BA5-4D21-BD8C-61771D0731CF}"/>
          </ac:spMkLst>
        </pc:spChg>
        <pc:spChg chg="del">
          <ac:chgData name="阚东" userId="7039b3de-44eb-4b36-856a-06eff18bf7aa" providerId="ADAL" clId="{2A967772-2A56-4679-9D24-0194781F67DB}" dt="2024-09-12T07:51:28.565" v="387" actId="478"/>
          <ac:spMkLst>
            <pc:docMk/>
            <pc:sldMk cId="8819127" sldId="511"/>
            <ac:spMk id="14" creationId="{269D3D6B-7D26-4C3B-962B-1045C11030DF}"/>
          </ac:spMkLst>
        </pc:spChg>
        <pc:picChg chg="add mod">
          <ac:chgData name="阚东" userId="7039b3de-44eb-4b36-856a-06eff18bf7aa" providerId="ADAL" clId="{2A967772-2A56-4679-9D24-0194781F67DB}" dt="2024-09-12T07:53:30.680" v="392" actId="1076"/>
          <ac:picMkLst>
            <pc:docMk/>
            <pc:sldMk cId="8819127" sldId="511"/>
            <ac:picMk id="9" creationId="{90047ED4-114A-444D-8C03-139C5893A304}"/>
          </ac:picMkLst>
        </pc:picChg>
        <pc:cxnChg chg="del">
          <ac:chgData name="阚东" userId="7039b3de-44eb-4b36-856a-06eff18bf7aa" providerId="ADAL" clId="{2A967772-2A56-4679-9D24-0194781F67DB}" dt="2024-09-12T07:51:28.565" v="387" actId="478"/>
          <ac:cxnSpMkLst>
            <pc:docMk/>
            <pc:sldMk cId="8819127" sldId="511"/>
            <ac:cxnSpMk id="15" creationId="{D2CB1C4D-28C7-493B-BFCE-DA096E0482F2}"/>
          </ac:cxnSpMkLst>
        </pc:cxnChg>
      </pc:sldChg>
      <pc:sldChg chg="addSp modSp add mod modTransition modNotesTx">
        <pc:chgData name="阚东" userId="7039b3de-44eb-4b36-856a-06eff18bf7aa" providerId="ADAL" clId="{2A967772-2A56-4679-9D24-0194781F67DB}" dt="2024-09-19T07:33:45.006" v="4153" actId="20577"/>
        <pc:sldMkLst>
          <pc:docMk/>
          <pc:sldMk cId="4101374165" sldId="512"/>
        </pc:sldMkLst>
        <pc:spChg chg="add mod">
          <ac:chgData name="阚东" userId="7039b3de-44eb-4b36-856a-06eff18bf7aa" providerId="ADAL" clId="{2A967772-2A56-4679-9D24-0194781F67DB}" dt="2024-09-12T08:01:57.263" v="555" actId="1038"/>
          <ac:spMkLst>
            <pc:docMk/>
            <pc:sldMk cId="4101374165" sldId="512"/>
            <ac:spMk id="12" creationId="{768942D0-1FDA-45F5-A5DD-CA85F70BEDC5}"/>
          </ac:spMkLst>
        </pc:spChg>
        <pc:spChg chg="add mod">
          <ac:chgData name="阚东" userId="7039b3de-44eb-4b36-856a-06eff18bf7aa" providerId="ADAL" clId="{2A967772-2A56-4679-9D24-0194781F67DB}" dt="2024-09-12T08:01:57.263" v="555" actId="1038"/>
          <ac:spMkLst>
            <pc:docMk/>
            <pc:sldMk cId="4101374165" sldId="512"/>
            <ac:spMk id="16" creationId="{5200F8A5-10FD-4FCA-8C2C-CA2E38D7C9F6}"/>
          </ac:spMkLst>
        </pc:spChg>
        <pc:picChg chg="add mod">
          <ac:chgData name="阚东" userId="7039b3de-44eb-4b36-856a-06eff18bf7aa" providerId="ADAL" clId="{2A967772-2A56-4679-9D24-0194781F67DB}" dt="2024-09-12T07:54:18.034" v="403" actId="1076"/>
          <ac:picMkLst>
            <pc:docMk/>
            <pc:sldMk cId="4101374165" sldId="512"/>
            <ac:picMk id="9" creationId="{AFCA28F6-70F9-4827-A0E5-33DE91117434}"/>
          </ac:picMkLst>
        </pc:picChg>
      </pc:sldChg>
      <pc:sldChg chg="addSp modSp add mod modTransition modNotesTx">
        <pc:chgData name="阚东" userId="7039b3de-44eb-4b36-856a-06eff18bf7aa" providerId="ADAL" clId="{2A967772-2A56-4679-9D24-0194781F67DB}" dt="2024-09-19T07:34:43.897" v="4208" actId="20577"/>
        <pc:sldMkLst>
          <pc:docMk/>
          <pc:sldMk cId="880987464" sldId="513"/>
        </pc:sldMkLst>
        <pc:spChg chg="add mod">
          <ac:chgData name="阚东" userId="7039b3de-44eb-4b36-856a-06eff18bf7aa" providerId="ADAL" clId="{2A967772-2A56-4679-9D24-0194781F67DB}" dt="2024-09-12T08:01:27.142" v="461" actId="1036"/>
          <ac:spMkLst>
            <pc:docMk/>
            <pc:sldMk cId="880987464" sldId="513"/>
            <ac:spMk id="12" creationId="{D75AA18E-BD9D-48E9-BC00-F7EB7EE48599}"/>
          </ac:spMkLst>
        </pc:spChg>
        <pc:spChg chg="add mod">
          <ac:chgData name="阚东" userId="7039b3de-44eb-4b36-856a-06eff18bf7aa" providerId="ADAL" clId="{2A967772-2A56-4679-9D24-0194781F67DB}" dt="2024-09-12T08:01:27.142" v="461" actId="1036"/>
          <ac:spMkLst>
            <pc:docMk/>
            <pc:sldMk cId="880987464" sldId="513"/>
            <ac:spMk id="16" creationId="{870877CE-7E4A-41A5-B12D-1A3438E92FA3}"/>
          </ac:spMkLst>
        </pc:spChg>
        <pc:picChg chg="mod">
          <ac:chgData name="阚东" userId="7039b3de-44eb-4b36-856a-06eff18bf7aa" providerId="ADAL" clId="{2A967772-2A56-4679-9D24-0194781F67DB}" dt="2024-09-12T07:58:29.141" v="420" actId="1076"/>
          <ac:picMkLst>
            <pc:docMk/>
            <pc:sldMk cId="880987464" sldId="513"/>
            <ac:picMk id="9" creationId="{AFCA28F6-70F9-4827-A0E5-33DE91117434}"/>
          </ac:picMkLst>
        </pc:picChg>
      </pc:sldChg>
      <pc:sldChg chg="addSp modSp add mod modNotesTx">
        <pc:chgData name="阚东" userId="7039b3de-44eb-4b36-856a-06eff18bf7aa" providerId="ADAL" clId="{2A967772-2A56-4679-9D24-0194781F67DB}" dt="2024-09-19T07:59:03.758" v="4349" actId="20577"/>
        <pc:sldMkLst>
          <pc:docMk/>
          <pc:sldMk cId="905900141" sldId="514"/>
        </pc:sldMkLst>
        <pc:spChg chg="mod">
          <ac:chgData name="阚东" userId="7039b3de-44eb-4b36-856a-06eff18bf7aa" providerId="ADAL" clId="{2A967772-2A56-4679-9D24-0194781F67DB}" dt="2024-09-12T08:11:45.185" v="704" actId="207"/>
          <ac:spMkLst>
            <pc:docMk/>
            <pc:sldMk cId="905900141" sldId="514"/>
            <ac:spMk id="3" creationId="{00000000-0000-0000-0000-000000000000}"/>
          </ac:spMkLst>
        </pc:spChg>
        <pc:spChg chg="add mod">
          <ac:chgData name="阚东" userId="7039b3de-44eb-4b36-856a-06eff18bf7aa" providerId="ADAL" clId="{2A967772-2A56-4679-9D24-0194781F67DB}" dt="2024-09-12T08:15:38.265" v="789" actId="164"/>
          <ac:spMkLst>
            <pc:docMk/>
            <pc:sldMk cId="905900141" sldId="514"/>
            <ac:spMk id="17" creationId="{A819DEBD-F454-4789-BFE4-14ABF58BB9D5}"/>
          </ac:spMkLst>
        </pc:spChg>
        <pc:spChg chg="add mod">
          <ac:chgData name="阚东" userId="7039b3de-44eb-4b36-856a-06eff18bf7aa" providerId="ADAL" clId="{2A967772-2A56-4679-9D24-0194781F67DB}" dt="2024-09-12T08:15:38.265" v="789" actId="164"/>
          <ac:spMkLst>
            <pc:docMk/>
            <pc:sldMk cId="905900141" sldId="514"/>
            <ac:spMk id="18" creationId="{EEE0F725-7000-44BE-B557-912555A95001}"/>
          </ac:spMkLst>
        </pc:spChg>
        <pc:spChg chg="add mod">
          <ac:chgData name="阚东" userId="7039b3de-44eb-4b36-856a-06eff18bf7aa" providerId="ADAL" clId="{2A967772-2A56-4679-9D24-0194781F67DB}" dt="2024-09-12T08:15:38.265" v="789" actId="164"/>
          <ac:spMkLst>
            <pc:docMk/>
            <pc:sldMk cId="905900141" sldId="514"/>
            <ac:spMk id="19" creationId="{B6384163-D0B2-4D59-8360-55E7110E3415}"/>
          </ac:spMkLst>
        </pc:spChg>
        <pc:spChg chg="add mod">
          <ac:chgData name="阚东" userId="7039b3de-44eb-4b36-856a-06eff18bf7aa" providerId="ADAL" clId="{2A967772-2A56-4679-9D24-0194781F67DB}" dt="2024-09-12T08:15:38.265" v="789" actId="164"/>
          <ac:spMkLst>
            <pc:docMk/>
            <pc:sldMk cId="905900141" sldId="514"/>
            <ac:spMk id="20" creationId="{4B7FF5E6-9CB4-4127-A3A4-45A1219EFF4D}"/>
          </ac:spMkLst>
        </pc:spChg>
        <pc:spChg chg="add mod">
          <ac:chgData name="阚东" userId="7039b3de-44eb-4b36-856a-06eff18bf7aa" providerId="ADAL" clId="{2A967772-2A56-4679-9D24-0194781F67DB}" dt="2024-09-12T08:08:18.188" v="606" actId="1038"/>
          <ac:spMkLst>
            <pc:docMk/>
            <pc:sldMk cId="905900141" sldId="514"/>
            <ac:spMk id="21" creationId="{ED55D99E-6D59-4F0B-96F3-A741932E56CE}"/>
          </ac:spMkLst>
        </pc:spChg>
        <pc:spChg chg="add mod">
          <ac:chgData name="阚东" userId="7039b3de-44eb-4b36-856a-06eff18bf7aa" providerId="ADAL" clId="{2A967772-2A56-4679-9D24-0194781F67DB}" dt="2024-09-12T08:10:37.334" v="644"/>
          <ac:spMkLst>
            <pc:docMk/>
            <pc:sldMk cId="905900141" sldId="514"/>
            <ac:spMk id="22" creationId="{B8B28AA9-5532-440F-A4A2-2F6C3A3E56C5}"/>
          </ac:spMkLst>
        </pc:spChg>
        <pc:grpChg chg="add mod">
          <ac:chgData name="阚东" userId="7039b3de-44eb-4b36-856a-06eff18bf7aa" providerId="ADAL" clId="{2A967772-2A56-4679-9D24-0194781F67DB}" dt="2024-09-12T08:15:38.265" v="789" actId="164"/>
          <ac:grpSpMkLst>
            <pc:docMk/>
            <pc:sldMk cId="905900141" sldId="514"/>
            <ac:grpSpMk id="8" creationId="{19BE0AB8-F0C1-487B-AE8D-781EC6EB693E}"/>
          </ac:grpSpMkLst>
        </pc:grpChg>
        <pc:picChg chg="add mod">
          <ac:chgData name="阚东" userId="7039b3de-44eb-4b36-856a-06eff18bf7aa" providerId="ADAL" clId="{2A967772-2A56-4679-9D24-0194781F67DB}" dt="2024-09-12T08:15:38.265" v="789" actId="164"/>
          <ac:picMkLst>
            <pc:docMk/>
            <pc:sldMk cId="905900141" sldId="514"/>
            <ac:picMk id="5" creationId="{B61650BC-F3C6-4AE6-8E0E-E0BE0D90E793}"/>
          </ac:picMkLst>
        </pc:picChg>
        <pc:picChg chg="add mod">
          <ac:chgData name="阚东" userId="7039b3de-44eb-4b36-856a-06eff18bf7aa" providerId="ADAL" clId="{2A967772-2A56-4679-9D24-0194781F67DB}" dt="2024-09-12T08:10:26.935" v="639" actId="1076"/>
          <ac:picMkLst>
            <pc:docMk/>
            <pc:sldMk cId="905900141" sldId="514"/>
            <ac:picMk id="7" creationId="{A1FE56BB-A9BE-41A5-B465-09710D102E2E}"/>
          </ac:picMkLst>
        </pc:picChg>
        <pc:picChg chg="mod">
          <ac:chgData name="阚东" userId="7039b3de-44eb-4b36-856a-06eff18bf7aa" providerId="ADAL" clId="{2A967772-2A56-4679-9D24-0194781F67DB}" dt="2024-09-12T08:08:11.824" v="577" actId="1076"/>
          <ac:picMkLst>
            <pc:docMk/>
            <pc:sldMk cId="905900141" sldId="514"/>
            <ac:picMk id="9" creationId="{AFCA28F6-70F9-4827-A0E5-33DE91117434}"/>
          </ac:picMkLst>
        </pc:picChg>
        <pc:picChg chg="add mod">
          <ac:chgData name="阚东" userId="7039b3de-44eb-4b36-856a-06eff18bf7aa" providerId="ADAL" clId="{2A967772-2A56-4679-9D24-0194781F67DB}" dt="2024-09-12T08:09:41.613" v="629" actId="571"/>
          <ac:picMkLst>
            <pc:docMk/>
            <pc:sldMk cId="905900141" sldId="514"/>
            <ac:picMk id="23" creationId="{24E49233-5678-4373-8602-846CB03F0F3E}"/>
          </ac:picMkLst>
        </pc:picChg>
        <pc:picChg chg="add mod">
          <ac:chgData name="阚东" userId="7039b3de-44eb-4b36-856a-06eff18bf7aa" providerId="ADAL" clId="{2A967772-2A56-4679-9D24-0194781F67DB}" dt="2024-09-12T08:09:41.613" v="629" actId="571"/>
          <ac:picMkLst>
            <pc:docMk/>
            <pc:sldMk cId="905900141" sldId="514"/>
            <ac:picMk id="24" creationId="{75052664-EF8B-403D-96AA-6D40A4516AF5}"/>
          </ac:picMkLst>
        </pc:picChg>
        <pc:picChg chg="add mod">
          <ac:chgData name="阚东" userId="7039b3de-44eb-4b36-856a-06eff18bf7aa" providerId="ADAL" clId="{2A967772-2A56-4679-9D24-0194781F67DB}" dt="2024-09-12T08:15:38.265" v="789" actId="164"/>
          <ac:picMkLst>
            <pc:docMk/>
            <pc:sldMk cId="905900141" sldId="514"/>
            <ac:picMk id="25" creationId="{67B06693-FD24-4683-9C38-8F67B69F7E15}"/>
          </ac:picMkLst>
        </pc:picChg>
      </pc:sldChg>
      <pc:sldChg chg="addSp delSp modSp add mod modNotesTx">
        <pc:chgData name="阚东" userId="7039b3de-44eb-4b36-856a-06eff18bf7aa" providerId="ADAL" clId="{2A967772-2A56-4679-9D24-0194781F67DB}" dt="2024-09-19T07:59:33.360" v="4351" actId="20577"/>
        <pc:sldMkLst>
          <pc:docMk/>
          <pc:sldMk cId="2060974095" sldId="515"/>
        </pc:sldMkLst>
        <pc:spChg chg="del">
          <ac:chgData name="阚东" userId="7039b3de-44eb-4b36-856a-06eff18bf7aa" providerId="ADAL" clId="{2A967772-2A56-4679-9D24-0194781F67DB}" dt="2024-09-12T08:11:59.785" v="706" actId="478"/>
          <ac:spMkLst>
            <pc:docMk/>
            <pc:sldMk cId="2060974095" sldId="515"/>
            <ac:spMk id="12" creationId="{D75AA18E-BD9D-48E9-BC00-F7EB7EE48599}"/>
          </ac:spMkLst>
        </pc:spChg>
        <pc:spChg chg="del mod">
          <ac:chgData name="阚东" userId="7039b3de-44eb-4b36-856a-06eff18bf7aa" providerId="ADAL" clId="{2A967772-2A56-4679-9D24-0194781F67DB}" dt="2024-09-12T08:12:03.213" v="709" actId="478"/>
          <ac:spMkLst>
            <pc:docMk/>
            <pc:sldMk cId="2060974095" sldId="515"/>
            <ac:spMk id="16" creationId="{870877CE-7E4A-41A5-B12D-1A3438E92FA3}"/>
          </ac:spMkLst>
        </pc:spChg>
        <pc:spChg chg="del">
          <ac:chgData name="阚东" userId="7039b3de-44eb-4b36-856a-06eff18bf7aa" providerId="ADAL" clId="{2A967772-2A56-4679-9D24-0194781F67DB}" dt="2024-09-12T08:12:06.547" v="712" actId="478"/>
          <ac:spMkLst>
            <pc:docMk/>
            <pc:sldMk cId="2060974095" sldId="515"/>
            <ac:spMk id="17" creationId="{A819DEBD-F454-4789-BFE4-14ABF58BB9D5}"/>
          </ac:spMkLst>
        </pc:spChg>
        <pc:spChg chg="del">
          <ac:chgData name="阚东" userId="7039b3de-44eb-4b36-856a-06eff18bf7aa" providerId="ADAL" clId="{2A967772-2A56-4679-9D24-0194781F67DB}" dt="2024-09-12T08:12:05.463" v="711" actId="478"/>
          <ac:spMkLst>
            <pc:docMk/>
            <pc:sldMk cId="2060974095" sldId="515"/>
            <ac:spMk id="18" creationId="{EEE0F725-7000-44BE-B557-912555A95001}"/>
          </ac:spMkLst>
        </pc:spChg>
        <pc:spChg chg="del">
          <ac:chgData name="阚东" userId="7039b3de-44eb-4b36-856a-06eff18bf7aa" providerId="ADAL" clId="{2A967772-2A56-4679-9D24-0194781F67DB}" dt="2024-09-12T08:12:04.555" v="710" actId="478"/>
          <ac:spMkLst>
            <pc:docMk/>
            <pc:sldMk cId="2060974095" sldId="515"/>
            <ac:spMk id="19" creationId="{B6384163-D0B2-4D59-8360-55E7110E3415}"/>
          </ac:spMkLst>
        </pc:spChg>
        <pc:spChg chg="del">
          <ac:chgData name="阚东" userId="7039b3de-44eb-4b36-856a-06eff18bf7aa" providerId="ADAL" clId="{2A967772-2A56-4679-9D24-0194781F67DB}" dt="2024-09-12T08:12:04.555" v="710" actId="478"/>
          <ac:spMkLst>
            <pc:docMk/>
            <pc:sldMk cId="2060974095" sldId="515"/>
            <ac:spMk id="20" creationId="{4B7FF5E6-9CB4-4127-A3A4-45A1219EFF4D}"/>
          </ac:spMkLst>
        </pc:spChg>
        <pc:spChg chg="mod">
          <ac:chgData name="阚东" userId="7039b3de-44eb-4b36-856a-06eff18bf7aa" providerId="ADAL" clId="{2A967772-2A56-4679-9D24-0194781F67DB}" dt="2024-09-12T08:14:29.404" v="780" actId="1076"/>
          <ac:spMkLst>
            <pc:docMk/>
            <pc:sldMk cId="2060974095" sldId="515"/>
            <ac:spMk id="21" creationId="{ED55D99E-6D59-4F0B-96F3-A741932E56CE}"/>
          </ac:spMkLst>
        </pc:spChg>
        <pc:spChg chg="mod">
          <ac:chgData name="阚东" userId="7039b3de-44eb-4b36-856a-06eff18bf7aa" providerId="ADAL" clId="{2A967772-2A56-4679-9D24-0194781F67DB}" dt="2024-09-12T08:14:29.404" v="780" actId="1076"/>
          <ac:spMkLst>
            <pc:docMk/>
            <pc:sldMk cId="2060974095" sldId="515"/>
            <ac:spMk id="22" creationId="{B8B28AA9-5532-440F-A4A2-2F6C3A3E56C5}"/>
          </ac:spMkLst>
        </pc:spChg>
        <pc:spChg chg="add mod">
          <ac:chgData name="阚东" userId="7039b3de-44eb-4b36-856a-06eff18bf7aa" providerId="ADAL" clId="{2A967772-2A56-4679-9D24-0194781F67DB}" dt="2024-09-12T08:15:10.521" v="788" actId="207"/>
          <ac:spMkLst>
            <pc:docMk/>
            <pc:sldMk cId="2060974095" sldId="515"/>
            <ac:spMk id="23" creationId="{A5B9B56A-4BB2-4C39-B161-311C24C0F006}"/>
          </ac:spMkLst>
        </pc:spChg>
        <pc:picChg chg="del">
          <ac:chgData name="阚东" userId="7039b3de-44eb-4b36-856a-06eff18bf7aa" providerId="ADAL" clId="{2A967772-2A56-4679-9D24-0194781F67DB}" dt="2024-09-12T08:12:04.555" v="710" actId="478"/>
          <ac:picMkLst>
            <pc:docMk/>
            <pc:sldMk cId="2060974095" sldId="515"/>
            <ac:picMk id="5" creationId="{B61650BC-F3C6-4AE6-8E0E-E0BE0D90E793}"/>
          </ac:picMkLst>
        </pc:picChg>
        <pc:picChg chg="mod">
          <ac:chgData name="阚东" userId="7039b3de-44eb-4b36-856a-06eff18bf7aa" providerId="ADAL" clId="{2A967772-2A56-4679-9D24-0194781F67DB}" dt="2024-09-12T08:14:29.404" v="780" actId="1076"/>
          <ac:picMkLst>
            <pc:docMk/>
            <pc:sldMk cId="2060974095" sldId="515"/>
            <ac:picMk id="7" creationId="{A1FE56BB-A9BE-41A5-B465-09710D102E2E}"/>
          </ac:picMkLst>
        </pc:picChg>
        <pc:picChg chg="del">
          <ac:chgData name="阚东" userId="7039b3de-44eb-4b36-856a-06eff18bf7aa" providerId="ADAL" clId="{2A967772-2A56-4679-9D24-0194781F67DB}" dt="2024-09-12T08:12:01.739" v="708" actId="478"/>
          <ac:picMkLst>
            <pc:docMk/>
            <pc:sldMk cId="2060974095" sldId="515"/>
            <ac:picMk id="9" creationId="{AFCA28F6-70F9-4827-A0E5-33DE91117434}"/>
          </ac:picMkLst>
        </pc:picChg>
        <pc:picChg chg="del">
          <ac:chgData name="阚东" userId="7039b3de-44eb-4b36-856a-06eff18bf7aa" providerId="ADAL" clId="{2A967772-2A56-4679-9D24-0194781F67DB}" dt="2024-09-12T08:12:04.555" v="710" actId="478"/>
          <ac:picMkLst>
            <pc:docMk/>
            <pc:sldMk cId="2060974095" sldId="515"/>
            <ac:picMk id="25" creationId="{67B06693-FD24-4683-9C38-8F67B69F7E15}"/>
          </ac:picMkLst>
        </pc:picChg>
      </pc:sldChg>
      <pc:sldChg chg="addSp delSp modSp add mod modNotesTx">
        <pc:chgData name="阚东" userId="7039b3de-44eb-4b36-856a-06eff18bf7aa" providerId="ADAL" clId="{2A967772-2A56-4679-9D24-0194781F67DB}" dt="2024-09-19T08:50:11.002" v="5402" actId="20577"/>
        <pc:sldMkLst>
          <pc:docMk/>
          <pc:sldMk cId="2171034592" sldId="516"/>
        </pc:sldMkLst>
        <pc:spChg chg="mod">
          <ac:chgData name="阚东" userId="7039b3de-44eb-4b36-856a-06eff18bf7aa" providerId="ADAL" clId="{2A967772-2A56-4679-9D24-0194781F67DB}" dt="2024-09-12T08:45:19.715" v="815" actId="20577"/>
          <ac:spMkLst>
            <pc:docMk/>
            <pc:sldMk cId="2171034592" sldId="516"/>
            <ac:spMk id="3" creationId="{00000000-0000-0000-0000-000000000000}"/>
          </ac:spMkLst>
        </pc:spChg>
        <pc:spChg chg="del">
          <ac:chgData name="阚东" userId="7039b3de-44eb-4b36-856a-06eff18bf7aa" providerId="ADAL" clId="{2A967772-2A56-4679-9D24-0194781F67DB}" dt="2024-09-18T07:13:09.103" v="1319" actId="478"/>
          <ac:spMkLst>
            <pc:docMk/>
            <pc:sldMk cId="2171034592" sldId="516"/>
            <ac:spMk id="8" creationId="{BB79C409-F481-4DDA-B12C-DA305E18835E}"/>
          </ac:spMkLst>
        </pc:spChg>
        <pc:spChg chg="del">
          <ac:chgData name="阚东" userId="7039b3de-44eb-4b36-856a-06eff18bf7aa" providerId="ADAL" clId="{2A967772-2A56-4679-9D24-0194781F67DB}" dt="2024-09-18T07:13:09.103" v="1319" actId="478"/>
          <ac:spMkLst>
            <pc:docMk/>
            <pc:sldMk cId="2171034592" sldId="516"/>
            <ac:spMk id="9" creationId="{39B57E7F-8463-4883-921E-17E93446A6E0}"/>
          </ac:spMkLst>
        </pc:spChg>
        <pc:spChg chg="del">
          <ac:chgData name="阚东" userId="7039b3de-44eb-4b36-856a-06eff18bf7aa" providerId="ADAL" clId="{2A967772-2A56-4679-9D24-0194781F67DB}" dt="2024-09-18T07:13:09.103" v="1319" actId="478"/>
          <ac:spMkLst>
            <pc:docMk/>
            <pc:sldMk cId="2171034592" sldId="516"/>
            <ac:spMk id="10" creationId="{6D3462BA-BAE2-4CA9-B441-B674BD6D4F9A}"/>
          </ac:spMkLst>
        </pc:spChg>
        <pc:spChg chg="del">
          <ac:chgData name="阚东" userId="7039b3de-44eb-4b36-856a-06eff18bf7aa" providerId="ADAL" clId="{2A967772-2A56-4679-9D24-0194781F67DB}" dt="2024-09-12T08:45:35.299" v="816" actId="478"/>
          <ac:spMkLst>
            <pc:docMk/>
            <pc:sldMk cId="2171034592" sldId="516"/>
            <ac:spMk id="10" creationId="{C4DD1D4B-47EC-4CA9-A0B9-3F16FDD963C3}"/>
          </ac:spMkLst>
        </pc:spChg>
        <pc:spChg chg="del">
          <ac:chgData name="阚东" userId="7039b3de-44eb-4b36-856a-06eff18bf7aa" providerId="ADAL" clId="{2A967772-2A56-4679-9D24-0194781F67DB}" dt="2024-09-18T07:13:09.103" v="1319" actId="478"/>
          <ac:spMkLst>
            <pc:docMk/>
            <pc:sldMk cId="2171034592" sldId="516"/>
            <ac:spMk id="11" creationId="{2831EC95-041C-4F92-A97E-2E3B90C73030}"/>
          </ac:spMkLst>
        </pc:spChg>
        <pc:spChg chg="del">
          <ac:chgData name="阚东" userId="7039b3de-44eb-4b36-856a-06eff18bf7aa" providerId="ADAL" clId="{2A967772-2A56-4679-9D24-0194781F67DB}" dt="2024-09-12T08:45:35.299" v="816" actId="478"/>
          <ac:spMkLst>
            <pc:docMk/>
            <pc:sldMk cId="2171034592" sldId="516"/>
            <ac:spMk id="11" creationId="{887C3D58-552C-4CF0-B2F7-A14DD951EFF9}"/>
          </ac:spMkLst>
        </pc:spChg>
        <pc:spChg chg="del">
          <ac:chgData name="阚东" userId="7039b3de-44eb-4b36-856a-06eff18bf7aa" providerId="ADAL" clId="{2A967772-2A56-4679-9D24-0194781F67DB}" dt="2024-09-12T08:45:35.299" v="816" actId="478"/>
          <ac:spMkLst>
            <pc:docMk/>
            <pc:sldMk cId="2171034592" sldId="516"/>
            <ac:spMk id="13" creationId="{23954D6B-7BA5-4D21-BD8C-61771D0731CF}"/>
          </ac:spMkLst>
        </pc:spChg>
        <pc:spChg chg="add mod">
          <ac:chgData name="阚东" userId="7039b3de-44eb-4b36-856a-06eff18bf7aa" providerId="ADAL" clId="{2A967772-2A56-4679-9D24-0194781F67DB}" dt="2024-09-19T08:01:53.512" v="4401" actId="1035"/>
          <ac:spMkLst>
            <pc:docMk/>
            <pc:sldMk cId="2171034592" sldId="516"/>
            <ac:spMk id="13" creationId="{CB2ABCDD-C939-4957-AF41-3D1307552253}"/>
          </ac:spMkLst>
        </pc:spChg>
        <pc:spChg chg="del">
          <ac:chgData name="阚东" userId="7039b3de-44eb-4b36-856a-06eff18bf7aa" providerId="ADAL" clId="{2A967772-2A56-4679-9D24-0194781F67DB}" dt="2024-09-12T08:45:35.299" v="816" actId="478"/>
          <ac:spMkLst>
            <pc:docMk/>
            <pc:sldMk cId="2171034592" sldId="516"/>
            <ac:spMk id="14" creationId="{269D3D6B-7D26-4C3B-962B-1045C11030DF}"/>
          </ac:spMkLst>
        </pc:spChg>
        <pc:spChg chg="add mod">
          <ac:chgData name="阚东" userId="7039b3de-44eb-4b36-856a-06eff18bf7aa" providerId="ADAL" clId="{2A967772-2A56-4679-9D24-0194781F67DB}" dt="2024-09-19T06:47:49.313" v="3705" actId="404"/>
          <ac:spMkLst>
            <pc:docMk/>
            <pc:sldMk cId="2171034592" sldId="516"/>
            <ac:spMk id="15" creationId="{6A28683F-A69B-4F80-8DFD-D84AF0C3A7F7}"/>
          </ac:spMkLst>
        </pc:spChg>
        <pc:spChg chg="add mod">
          <ac:chgData name="阚东" userId="7039b3de-44eb-4b36-856a-06eff18bf7aa" providerId="ADAL" clId="{2A967772-2A56-4679-9D24-0194781F67DB}" dt="2024-09-12T08:49:25.794" v="854" actId="1037"/>
          <ac:spMkLst>
            <pc:docMk/>
            <pc:sldMk cId="2171034592" sldId="516"/>
            <ac:spMk id="16" creationId="{1A7F0A51-4730-4D67-89E2-5A35E879A9DF}"/>
          </ac:spMkLst>
        </pc:spChg>
        <pc:spChg chg="add mod">
          <ac:chgData name="阚东" userId="7039b3de-44eb-4b36-856a-06eff18bf7aa" providerId="ADAL" clId="{2A967772-2A56-4679-9D24-0194781F67DB}" dt="2024-09-18T07:20:46.753" v="1449" actId="207"/>
          <ac:spMkLst>
            <pc:docMk/>
            <pc:sldMk cId="2171034592" sldId="516"/>
            <ac:spMk id="17" creationId="{7CA5CE36-8C5F-477B-A468-18A51279AE1E}"/>
          </ac:spMkLst>
        </pc:spChg>
        <pc:spChg chg="add del">
          <ac:chgData name="阚东" userId="7039b3de-44eb-4b36-856a-06eff18bf7aa" providerId="ADAL" clId="{2A967772-2A56-4679-9D24-0194781F67DB}" dt="2024-09-12T08:49:10.279" v="846" actId="478"/>
          <ac:spMkLst>
            <pc:docMk/>
            <pc:sldMk cId="2171034592" sldId="516"/>
            <ac:spMk id="18" creationId="{F2227668-2805-49E9-B626-01EAEE1E060A}"/>
          </ac:spMkLst>
        </pc:spChg>
        <pc:spChg chg="add mod">
          <ac:chgData name="阚东" userId="7039b3de-44eb-4b36-856a-06eff18bf7aa" providerId="ADAL" clId="{2A967772-2A56-4679-9D24-0194781F67DB}" dt="2024-09-12T08:49:25.794" v="854" actId="1037"/>
          <ac:spMkLst>
            <pc:docMk/>
            <pc:sldMk cId="2171034592" sldId="516"/>
            <ac:spMk id="19" creationId="{0D8A3B10-536D-4ABA-BE29-1F5458353614}"/>
          </ac:spMkLst>
        </pc:spChg>
        <pc:spChg chg="add mod">
          <ac:chgData name="阚东" userId="7039b3de-44eb-4b36-856a-06eff18bf7aa" providerId="ADAL" clId="{2A967772-2A56-4679-9D24-0194781F67DB}" dt="2024-09-18T07:20:43.759" v="1448" actId="207"/>
          <ac:spMkLst>
            <pc:docMk/>
            <pc:sldMk cId="2171034592" sldId="516"/>
            <ac:spMk id="20" creationId="{93AD422F-414E-4273-B964-CEB372AA2EAD}"/>
          </ac:spMkLst>
        </pc:spChg>
        <pc:spChg chg="del">
          <ac:chgData name="阚东" userId="7039b3de-44eb-4b36-856a-06eff18bf7aa" providerId="ADAL" clId="{2A967772-2A56-4679-9D24-0194781F67DB}" dt="2024-09-12T08:45:35.299" v="816" actId="478"/>
          <ac:spMkLst>
            <pc:docMk/>
            <pc:sldMk cId="2171034592" sldId="516"/>
            <ac:spMk id="21" creationId="{ED55D99E-6D59-4F0B-96F3-A741932E56CE}"/>
          </ac:spMkLst>
        </pc:spChg>
        <pc:spChg chg="del">
          <ac:chgData name="阚东" userId="7039b3de-44eb-4b36-856a-06eff18bf7aa" providerId="ADAL" clId="{2A967772-2A56-4679-9D24-0194781F67DB}" dt="2024-09-12T08:45:35.299" v="816" actId="478"/>
          <ac:spMkLst>
            <pc:docMk/>
            <pc:sldMk cId="2171034592" sldId="516"/>
            <ac:spMk id="22" creationId="{B8B28AA9-5532-440F-A4A2-2F6C3A3E56C5}"/>
          </ac:spMkLst>
        </pc:spChg>
        <pc:spChg chg="del">
          <ac:chgData name="阚东" userId="7039b3de-44eb-4b36-856a-06eff18bf7aa" providerId="ADAL" clId="{2A967772-2A56-4679-9D24-0194781F67DB}" dt="2024-09-12T08:45:35.299" v="816" actId="478"/>
          <ac:spMkLst>
            <pc:docMk/>
            <pc:sldMk cId="2171034592" sldId="516"/>
            <ac:spMk id="23" creationId="{A5B9B56A-4BB2-4C39-B161-311C24C0F006}"/>
          </ac:spMkLst>
        </pc:spChg>
        <pc:grpChg chg="add mod">
          <ac:chgData name="阚东" userId="7039b3de-44eb-4b36-856a-06eff18bf7aa" providerId="ADAL" clId="{2A967772-2A56-4679-9D24-0194781F67DB}" dt="2024-09-19T08:06:09.933" v="4648" actId="1038"/>
          <ac:grpSpMkLst>
            <pc:docMk/>
            <pc:sldMk cId="2171034592" sldId="516"/>
            <ac:grpSpMk id="10" creationId="{67B6B583-9233-41F4-8296-D06593FFC682}"/>
          </ac:grpSpMkLst>
        </pc:grpChg>
        <pc:picChg chg="add mod modCrop">
          <ac:chgData name="阚东" userId="7039b3de-44eb-4b36-856a-06eff18bf7aa" providerId="ADAL" clId="{2A967772-2A56-4679-9D24-0194781F67DB}" dt="2024-09-19T08:05:40.076" v="4451" actId="164"/>
          <ac:picMkLst>
            <pc:docMk/>
            <pc:sldMk cId="2171034592" sldId="516"/>
            <ac:picMk id="5" creationId="{D6489844-8D5A-42C5-9FE2-A68F52A8072B}"/>
          </ac:picMkLst>
        </pc:picChg>
        <pc:picChg chg="add del">
          <ac:chgData name="阚东" userId="7039b3de-44eb-4b36-856a-06eff18bf7aa" providerId="ADAL" clId="{2A967772-2A56-4679-9D24-0194781F67DB}" dt="2024-09-19T08:05:16.841" v="4442" actId="22"/>
          <ac:picMkLst>
            <pc:docMk/>
            <pc:sldMk cId="2171034592" sldId="516"/>
            <ac:picMk id="7" creationId="{6AF8D967-28F3-4128-8C7A-446056556A74}"/>
          </ac:picMkLst>
        </pc:picChg>
        <pc:picChg chg="del">
          <ac:chgData name="阚东" userId="7039b3de-44eb-4b36-856a-06eff18bf7aa" providerId="ADAL" clId="{2A967772-2A56-4679-9D24-0194781F67DB}" dt="2024-09-12T08:45:35.299" v="816" actId="478"/>
          <ac:picMkLst>
            <pc:docMk/>
            <pc:sldMk cId="2171034592" sldId="516"/>
            <ac:picMk id="7" creationId="{A1FE56BB-A9BE-41A5-B465-09710D102E2E}"/>
          </ac:picMkLst>
        </pc:picChg>
        <pc:picChg chg="add mod modCrop">
          <ac:chgData name="阚东" userId="7039b3de-44eb-4b36-856a-06eff18bf7aa" providerId="ADAL" clId="{2A967772-2A56-4679-9D24-0194781F67DB}" dt="2024-09-19T08:05:40.076" v="4451" actId="164"/>
          <ac:picMkLst>
            <pc:docMk/>
            <pc:sldMk cId="2171034592" sldId="516"/>
            <ac:picMk id="9" creationId="{83FCE97C-C1E9-42FC-AD58-F907EC68B16D}"/>
          </ac:picMkLst>
        </pc:picChg>
        <pc:cxnChg chg="del">
          <ac:chgData name="阚东" userId="7039b3de-44eb-4b36-856a-06eff18bf7aa" providerId="ADAL" clId="{2A967772-2A56-4679-9D24-0194781F67DB}" dt="2024-09-12T08:45:35.299" v="816" actId="478"/>
          <ac:cxnSpMkLst>
            <pc:docMk/>
            <pc:sldMk cId="2171034592" sldId="516"/>
            <ac:cxnSpMk id="15" creationId="{D2CB1C4D-28C7-493B-BFCE-DA096E0482F2}"/>
          </ac:cxnSpMkLst>
        </pc:cxnChg>
      </pc:sldChg>
      <pc:sldChg chg="addSp delSp modSp add mod modAnim modNotesTx">
        <pc:chgData name="阚东" userId="7039b3de-44eb-4b36-856a-06eff18bf7aa" providerId="ADAL" clId="{2A967772-2A56-4679-9D24-0194781F67DB}" dt="2024-09-19T07:26:39.331" v="3950"/>
        <pc:sldMkLst>
          <pc:docMk/>
          <pc:sldMk cId="1443088222" sldId="517"/>
        </pc:sldMkLst>
        <pc:spChg chg="add mod">
          <ac:chgData name="阚东" userId="7039b3de-44eb-4b36-856a-06eff18bf7aa" providerId="ADAL" clId="{2A967772-2A56-4679-9D24-0194781F67DB}" dt="2024-09-12T09:05:37.052" v="1247"/>
          <ac:spMkLst>
            <pc:docMk/>
            <pc:sldMk cId="1443088222" sldId="517"/>
            <ac:spMk id="9" creationId="{D2A0F057-D0B2-42D5-948A-E092029126FA}"/>
          </ac:spMkLst>
        </pc:spChg>
        <pc:spChg chg="del">
          <ac:chgData name="阚东" userId="7039b3de-44eb-4b36-856a-06eff18bf7aa" providerId="ADAL" clId="{2A967772-2A56-4679-9D24-0194781F67DB}" dt="2024-09-12T09:05:36.824" v="1246" actId="478"/>
          <ac:spMkLst>
            <pc:docMk/>
            <pc:sldMk cId="1443088222" sldId="517"/>
            <ac:spMk id="10" creationId="{C4DD1D4B-47EC-4CA9-A0B9-3F16FDD963C3}"/>
          </ac:spMkLst>
        </pc:spChg>
        <pc:spChg chg="del mod">
          <ac:chgData name="阚东" userId="7039b3de-44eb-4b36-856a-06eff18bf7aa" providerId="ADAL" clId="{2A967772-2A56-4679-9D24-0194781F67DB}" dt="2024-09-12T09:05:36.824" v="1246" actId="478"/>
          <ac:spMkLst>
            <pc:docMk/>
            <pc:sldMk cId="1443088222" sldId="517"/>
            <ac:spMk id="11" creationId="{887C3D58-552C-4CF0-B2F7-A14DD951EFF9}"/>
          </ac:spMkLst>
        </pc:spChg>
        <pc:spChg chg="add mod">
          <ac:chgData name="阚东" userId="7039b3de-44eb-4b36-856a-06eff18bf7aa" providerId="ADAL" clId="{2A967772-2A56-4679-9D24-0194781F67DB}" dt="2024-09-12T09:05:37.052" v="1247"/>
          <ac:spMkLst>
            <pc:docMk/>
            <pc:sldMk cId="1443088222" sldId="517"/>
            <ac:spMk id="12" creationId="{F18A9AA1-F2D6-46D2-AE4C-8BFC62962858}"/>
          </ac:spMkLst>
        </pc:spChg>
        <pc:spChg chg="del">
          <ac:chgData name="阚东" userId="7039b3de-44eb-4b36-856a-06eff18bf7aa" providerId="ADAL" clId="{2A967772-2A56-4679-9D24-0194781F67DB}" dt="2024-09-12T09:05:36.824" v="1246" actId="478"/>
          <ac:spMkLst>
            <pc:docMk/>
            <pc:sldMk cId="1443088222" sldId="517"/>
            <ac:spMk id="13" creationId="{23954D6B-7BA5-4D21-BD8C-61771D0731CF}"/>
          </ac:spMkLst>
        </pc:spChg>
        <pc:spChg chg="add mod">
          <ac:chgData name="阚东" userId="7039b3de-44eb-4b36-856a-06eff18bf7aa" providerId="ADAL" clId="{2A967772-2A56-4679-9D24-0194781F67DB}" dt="2024-09-19T07:26:28.082" v="3949" actId="1076"/>
          <ac:spMkLst>
            <pc:docMk/>
            <pc:sldMk cId="1443088222" sldId="517"/>
            <ac:spMk id="13" creationId="{798B08DF-C068-48C0-AEDD-6D3ACEBCFA56}"/>
          </ac:spMkLst>
        </pc:spChg>
        <pc:spChg chg="del mod">
          <ac:chgData name="阚东" userId="7039b3de-44eb-4b36-856a-06eff18bf7aa" providerId="ADAL" clId="{2A967772-2A56-4679-9D24-0194781F67DB}" dt="2024-09-12T09:05:36.824" v="1246" actId="478"/>
          <ac:spMkLst>
            <pc:docMk/>
            <pc:sldMk cId="1443088222" sldId="517"/>
            <ac:spMk id="14" creationId="{269D3D6B-7D26-4C3B-962B-1045C11030DF}"/>
          </ac:spMkLst>
        </pc:spChg>
        <pc:spChg chg="add mod">
          <ac:chgData name="阚东" userId="7039b3de-44eb-4b36-856a-06eff18bf7aa" providerId="ADAL" clId="{2A967772-2A56-4679-9D24-0194781F67DB}" dt="2024-09-12T09:05:58.828" v="1254" actId="1076"/>
          <ac:spMkLst>
            <pc:docMk/>
            <pc:sldMk cId="1443088222" sldId="517"/>
            <ac:spMk id="16" creationId="{3C2420F0-860B-4813-A969-C48F143C9165}"/>
          </ac:spMkLst>
        </pc:spChg>
        <pc:spChg chg="add mod">
          <ac:chgData name="阚东" userId="7039b3de-44eb-4b36-856a-06eff18bf7aa" providerId="ADAL" clId="{2A967772-2A56-4679-9D24-0194781F67DB}" dt="2024-09-12T09:23:18.034" v="1301" actId="1076"/>
          <ac:spMkLst>
            <pc:docMk/>
            <pc:sldMk cId="1443088222" sldId="517"/>
            <ac:spMk id="17" creationId="{9F4712B4-7BEC-4DFE-9F17-FD45D9E2030B}"/>
          </ac:spMkLst>
        </pc:spChg>
        <pc:spChg chg="add mod">
          <ac:chgData name="阚东" userId="7039b3de-44eb-4b36-856a-06eff18bf7aa" providerId="ADAL" clId="{2A967772-2A56-4679-9D24-0194781F67DB}" dt="2024-09-12T09:05:52.560" v="1250" actId="571"/>
          <ac:spMkLst>
            <pc:docMk/>
            <pc:sldMk cId="1443088222" sldId="517"/>
            <ac:spMk id="19" creationId="{74326913-620F-4597-B8FA-DCB68E038153}"/>
          </ac:spMkLst>
        </pc:spChg>
        <pc:spChg chg="add mod">
          <ac:chgData name="阚东" userId="7039b3de-44eb-4b36-856a-06eff18bf7aa" providerId="ADAL" clId="{2A967772-2A56-4679-9D24-0194781F67DB}" dt="2024-09-12T09:05:58.484" v="1253" actId="571"/>
          <ac:spMkLst>
            <pc:docMk/>
            <pc:sldMk cId="1443088222" sldId="517"/>
            <ac:spMk id="20" creationId="{43E2ED9A-8CF5-4A46-9081-2277E62EA4D8}"/>
          </ac:spMkLst>
        </pc:spChg>
        <pc:spChg chg="add mod">
          <ac:chgData name="阚东" userId="7039b3de-44eb-4b36-856a-06eff18bf7aa" providerId="ADAL" clId="{2A967772-2A56-4679-9D24-0194781F67DB}" dt="2024-09-12T09:06:07.239" v="1257" actId="14100"/>
          <ac:spMkLst>
            <pc:docMk/>
            <pc:sldMk cId="1443088222" sldId="517"/>
            <ac:spMk id="21" creationId="{F81D00A5-2922-4A89-93E1-10105FD8ED0F}"/>
          </ac:spMkLst>
        </pc:spChg>
        <pc:spChg chg="add mod">
          <ac:chgData name="阚东" userId="7039b3de-44eb-4b36-856a-06eff18bf7aa" providerId="ADAL" clId="{2A967772-2A56-4679-9D24-0194781F67DB}" dt="2024-09-12T09:28:47.462" v="1310" actId="207"/>
          <ac:spMkLst>
            <pc:docMk/>
            <pc:sldMk cId="1443088222" sldId="517"/>
            <ac:spMk id="22" creationId="{7674408D-8E52-49D9-8D24-C4A1F4CC3E61}"/>
          </ac:spMkLst>
        </pc:spChg>
        <pc:spChg chg="add mod">
          <ac:chgData name="阚东" userId="7039b3de-44eb-4b36-856a-06eff18bf7aa" providerId="ADAL" clId="{2A967772-2A56-4679-9D24-0194781F67DB}" dt="2024-09-12T09:23:13.841" v="1299" actId="571"/>
          <ac:spMkLst>
            <pc:docMk/>
            <pc:sldMk cId="1443088222" sldId="517"/>
            <ac:spMk id="23" creationId="{1B5C3C25-3400-4937-B704-0827C7DB50CB}"/>
          </ac:spMkLst>
        </pc:spChg>
        <pc:spChg chg="add mod">
          <ac:chgData name="阚东" userId="7039b3de-44eb-4b36-856a-06eff18bf7aa" providerId="ADAL" clId="{2A967772-2A56-4679-9D24-0194781F67DB}" dt="2024-09-12T09:23:13.841" v="1299" actId="571"/>
          <ac:spMkLst>
            <pc:docMk/>
            <pc:sldMk cId="1443088222" sldId="517"/>
            <ac:spMk id="24" creationId="{ED18531E-26D1-4273-A0F1-DC0820895AB2}"/>
          </ac:spMkLst>
        </pc:spChg>
        <pc:spChg chg="add mod">
          <ac:chgData name="阚东" userId="7039b3de-44eb-4b36-856a-06eff18bf7aa" providerId="ADAL" clId="{2A967772-2A56-4679-9D24-0194781F67DB}" dt="2024-09-12T09:23:24.413" v="1304" actId="14100"/>
          <ac:spMkLst>
            <pc:docMk/>
            <pc:sldMk cId="1443088222" sldId="517"/>
            <ac:spMk id="25" creationId="{7393BBCD-9641-47CA-903F-9D99FCFE6140}"/>
          </ac:spMkLst>
        </pc:spChg>
        <pc:spChg chg="add mod">
          <ac:chgData name="阚东" userId="7039b3de-44eb-4b36-856a-06eff18bf7aa" providerId="ADAL" clId="{2A967772-2A56-4679-9D24-0194781F67DB}" dt="2024-09-12T09:28:42.502" v="1309" actId="207"/>
          <ac:spMkLst>
            <pc:docMk/>
            <pc:sldMk cId="1443088222" sldId="517"/>
            <ac:spMk id="26" creationId="{41AD5156-7A29-4207-8E42-B9EB29EDD2C2}"/>
          </ac:spMkLst>
        </pc:spChg>
        <pc:cxnChg chg="del">
          <ac:chgData name="阚东" userId="7039b3de-44eb-4b36-856a-06eff18bf7aa" providerId="ADAL" clId="{2A967772-2A56-4679-9D24-0194781F67DB}" dt="2024-09-12T09:03:34.500" v="1006" actId="478"/>
          <ac:cxnSpMkLst>
            <pc:docMk/>
            <pc:sldMk cId="1443088222" sldId="517"/>
            <ac:cxnSpMk id="15" creationId="{D2CB1C4D-28C7-493B-BFCE-DA096E0482F2}"/>
          </ac:cxnSpMkLst>
        </pc:cxnChg>
        <pc:cxnChg chg="add del mod">
          <ac:chgData name="阚东" userId="7039b3de-44eb-4b36-856a-06eff18bf7aa" providerId="ADAL" clId="{2A967772-2A56-4679-9D24-0194781F67DB}" dt="2024-09-12T09:05:44.500" v="1248" actId="478"/>
          <ac:cxnSpMkLst>
            <pc:docMk/>
            <pc:sldMk cId="1443088222" sldId="517"/>
            <ac:cxnSpMk id="18" creationId="{1A9D867F-B75B-4458-988E-69323912286E}"/>
          </ac:cxnSpMkLst>
        </pc:cxnChg>
      </pc:sldChg>
      <pc:sldChg chg="addSp delSp modSp add mod modNotesTx">
        <pc:chgData name="阚东" userId="7039b3de-44eb-4b36-856a-06eff18bf7aa" providerId="ADAL" clId="{2A967772-2A56-4679-9D24-0194781F67DB}" dt="2024-09-19T07:33:10.279" v="3992" actId="20577"/>
        <pc:sldMkLst>
          <pc:docMk/>
          <pc:sldMk cId="3200123097" sldId="518"/>
        </pc:sldMkLst>
        <pc:spChg chg="del">
          <ac:chgData name="阚东" userId="7039b3de-44eb-4b36-856a-06eff18bf7aa" providerId="ADAL" clId="{2A967772-2A56-4679-9D24-0194781F67DB}" dt="2024-09-12T09:05:33.129" v="1244" actId="478"/>
          <ac:spMkLst>
            <pc:docMk/>
            <pc:sldMk cId="3200123097" sldId="518"/>
            <ac:spMk id="10" creationId="{C4DD1D4B-47EC-4CA9-A0B9-3F16FDD963C3}"/>
          </ac:spMkLst>
        </pc:spChg>
        <pc:spChg chg="del">
          <ac:chgData name="阚东" userId="7039b3de-44eb-4b36-856a-06eff18bf7aa" providerId="ADAL" clId="{2A967772-2A56-4679-9D24-0194781F67DB}" dt="2024-09-12T09:05:33.129" v="1244" actId="478"/>
          <ac:spMkLst>
            <pc:docMk/>
            <pc:sldMk cId="3200123097" sldId="518"/>
            <ac:spMk id="11" creationId="{887C3D58-552C-4CF0-B2F7-A14DD951EFF9}"/>
          </ac:spMkLst>
        </pc:spChg>
        <pc:spChg chg="del">
          <ac:chgData name="阚东" userId="7039b3de-44eb-4b36-856a-06eff18bf7aa" providerId="ADAL" clId="{2A967772-2A56-4679-9D24-0194781F67DB}" dt="2024-09-12T09:05:33.129" v="1244" actId="478"/>
          <ac:spMkLst>
            <pc:docMk/>
            <pc:sldMk cId="3200123097" sldId="518"/>
            <ac:spMk id="13" creationId="{23954D6B-7BA5-4D21-BD8C-61771D0731CF}"/>
          </ac:spMkLst>
        </pc:spChg>
        <pc:spChg chg="del">
          <ac:chgData name="阚东" userId="7039b3de-44eb-4b36-856a-06eff18bf7aa" providerId="ADAL" clId="{2A967772-2A56-4679-9D24-0194781F67DB}" dt="2024-09-12T09:05:33.129" v="1244" actId="478"/>
          <ac:spMkLst>
            <pc:docMk/>
            <pc:sldMk cId="3200123097" sldId="518"/>
            <ac:spMk id="14" creationId="{269D3D6B-7D26-4C3B-962B-1045C11030DF}"/>
          </ac:spMkLst>
        </pc:spChg>
        <pc:spChg chg="add mod">
          <ac:chgData name="阚东" userId="7039b3de-44eb-4b36-856a-06eff18bf7aa" providerId="ADAL" clId="{2A967772-2A56-4679-9D24-0194781F67DB}" dt="2024-09-12T09:05:33.438" v="1245"/>
          <ac:spMkLst>
            <pc:docMk/>
            <pc:sldMk cId="3200123097" sldId="518"/>
            <ac:spMk id="15" creationId="{96A75049-3FEC-407B-877A-09CAF6D73253}"/>
          </ac:spMkLst>
        </pc:spChg>
        <pc:spChg chg="add mod">
          <ac:chgData name="阚东" userId="7039b3de-44eb-4b36-856a-06eff18bf7aa" providerId="ADAL" clId="{2A967772-2A56-4679-9D24-0194781F67DB}" dt="2024-09-12T09:05:33.438" v="1245"/>
          <ac:spMkLst>
            <pc:docMk/>
            <pc:sldMk cId="3200123097" sldId="518"/>
            <ac:spMk id="16" creationId="{8DF295A9-8725-4CCB-9136-4F92D1ACACC9}"/>
          </ac:spMkLst>
        </pc:spChg>
        <pc:spChg chg="add mod">
          <ac:chgData name="阚东" userId="7039b3de-44eb-4b36-856a-06eff18bf7aa" providerId="ADAL" clId="{2A967772-2A56-4679-9D24-0194781F67DB}" dt="2024-09-12T09:05:33.438" v="1245"/>
          <ac:spMkLst>
            <pc:docMk/>
            <pc:sldMk cId="3200123097" sldId="518"/>
            <ac:spMk id="17" creationId="{DB541A8A-1592-4CB8-9FAE-215C5BA6CFB2}"/>
          </ac:spMkLst>
        </pc:spChg>
        <pc:spChg chg="add mod">
          <ac:chgData name="阚东" userId="7039b3de-44eb-4b36-856a-06eff18bf7aa" providerId="ADAL" clId="{2A967772-2A56-4679-9D24-0194781F67DB}" dt="2024-09-12T09:05:33.438" v="1245"/>
          <ac:spMkLst>
            <pc:docMk/>
            <pc:sldMk cId="3200123097" sldId="518"/>
            <ac:spMk id="18" creationId="{FBF020B1-603C-4137-9AB0-55830102284C}"/>
          </ac:spMkLst>
        </pc:spChg>
        <pc:cxnChg chg="add del mod">
          <ac:chgData name="阚东" userId="7039b3de-44eb-4b36-856a-06eff18bf7aa" providerId="ADAL" clId="{2A967772-2A56-4679-9D24-0194781F67DB}" dt="2024-09-12T09:05:33.129" v="1244" actId="478"/>
          <ac:cxnSpMkLst>
            <pc:docMk/>
            <pc:sldMk cId="3200123097" sldId="518"/>
            <ac:cxnSpMk id="8" creationId="{D237E3E2-E0CB-4A4F-99D8-608835D9FA44}"/>
          </ac:cxnSpMkLst>
        </pc:cxnChg>
        <pc:cxnChg chg="add mod">
          <ac:chgData name="阚东" userId="7039b3de-44eb-4b36-856a-06eff18bf7aa" providerId="ADAL" clId="{2A967772-2A56-4679-9D24-0194781F67DB}" dt="2024-09-12T09:05:33.438" v="1245"/>
          <ac:cxnSpMkLst>
            <pc:docMk/>
            <pc:sldMk cId="3200123097" sldId="518"/>
            <ac:cxnSpMk id="19" creationId="{ABBD5E0D-38D1-43AF-82EB-D501DB4A06C5}"/>
          </ac:cxnSpMkLst>
        </pc:cxnChg>
      </pc:sldChg>
      <pc:sldChg chg="addSp delSp modSp add mod modNotesTx">
        <pc:chgData name="阚东" userId="7039b3de-44eb-4b36-856a-06eff18bf7aa" providerId="ADAL" clId="{2A967772-2A56-4679-9D24-0194781F67DB}" dt="2024-09-19T08:03:19.113" v="4432"/>
        <pc:sldMkLst>
          <pc:docMk/>
          <pc:sldMk cId="3064515888" sldId="519"/>
        </pc:sldMkLst>
        <pc:spChg chg="mod">
          <ac:chgData name="阚东" userId="7039b3de-44eb-4b36-856a-06eff18bf7aa" providerId="ADAL" clId="{2A967772-2A56-4679-9D24-0194781F67DB}" dt="2024-09-18T07:46:07.254" v="1472" actId="1076"/>
          <ac:spMkLst>
            <pc:docMk/>
            <pc:sldMk cId="3064515888" sldId="519"/>
            <ac:spMk id="2" creationId="{00000000-0000-0000-0000-000000000000}"/>
          </ac:spMkLst>
        </pc:spChg>
        <pc:spChg chg="mod">
          <ac:chgData name="阚东" userId="7039b3de-44eb-4b36-856a-06eff18bf7aa" providerId="ADAL" clId="{2A967772-2A56-4679-9D24-0194781F67DB}" dt="2024-09-18T07:20:14.200" v="1412" actId="20577"/>
          <ac:spMkLst>
            <pc:docMk/>
            <pc:sldMk cId="3064515888" sldId="519"/>
            <ac:spMk id="3" creationId="{00000000-0000-0000-0000-000000000000}"/>
          </ac:spMkLst>
        </pc:spChg>
        <pc:spChg chg="del">
          <ac:chgData name="阚东" userId="7039b3de-44eb-4b36-856a-06eff18bf7aa" providerId="ADAL" clId="{2A967772-2A56-4679-9D24-0194781F67DB}" dt="2024-09-18T07:20:18.279" v="1413" actId="478"/>
          <ac:spMkLst>
            <pc:docMk/>
            <pc:sldMk cId="3064515888" sldId="519"/>
            <ac:spMk id="13" creationId="{CB2ABCDD-C939-4957-AF41-3D1307552253}"/>
          </ac:spMkLst>
        </pc:spChg>
        <pc:spChg chg="add del mod">
          <ac:chgData name="阚东" userId="7039b3de-44eb-4b36-856a-06eff18bf7aa" providerId="ADAL" clId="{2A967772-2A56-4679-9D24-0194781F67DB}" dt="2024-09-18T07:45:46.661" v="1463"/>
          <ac:spMkLst>
            <pc:docMk/>
            <pc:sldMk cId="3064515888" sldId="519"/>
            <ac:spMk id="14" creationId="{CF854030-F4FA-4917-9291-E3D3A8E6DCDE}"/>
          </ac:spMkLst>
        </pc:spChg>
        <pc:spChg chg="del">
          <ac:chgData name="阚东" userId="7039b3de-44eb-4b36-856a-06eff18bf7aa" providerId="ADAL" clId="{2A967772-2A56-4679-9D24-0194781F67DB}" dt="2024-09-18T07:20:20.058" v="1414" actId="478"/>
          <ac:spMkLst>
            <pc:docMk/>
            <pc:sldMk cId="3064515888" sldId="519"/>
            <ac:spMk id="15" creationId="{6A28683F-A69B-4F80-8DFD-D84AF0C3A7F7}"/>
          </ac:spMkLst>
        </pc:spChg>
        <pc:spChg chg="del">
          <ac:chgData name="阚东" userId="7039b3de-44eb-4b36-856a-06eff18bf7aa" providerId="ADAL" clId="{2A967772-2A56-4679-9D24-0194781F67DB}" dt="2024-09-18T07:20:18.279" v="1413" actId="478"/>
          <ac:spMkLst>
            <pc:docMk/>
            <pc:sldMk cId="3064515888" sldId="519"/>
            <ac:spMk id="16" creationId="{1A7F0A51-4730-4D67-89E2-5A35E879A9DF}"/>
          </ac:spMkLst>
        </pc:spChg>
        <pc:spChg chg="del">
          <ac:chgData name="阚东" userId="7039b3de-44eb-4b36-856a-06eff18bf7aa" providerId="ADAL" clId="{2A967772-2A56-4679-9D24-0194781F67DB}" dt="2024-09-18T07:20:18.279" v="1413" actId="478"/>
          <ac:spMkLst>
            <pc:docMk/>
            <pc:sldMk cId="3064515888" sldId="519"/>
            <ac:spMk id="17" creationId="{7CA5CE36-8C5F-477B-A468-18A51279AE1E}"/>
          </ac:spMkLst>
        </pc:spChg>
        <pc:spChg chg="add del mod">
          <ac:chgData name="阚东" userId="7039b3de-44eb-4b36-856a-06eff18bf7aa" providerId="ADAL" clId="{2A967772-2A56-4679-9D24-0194781F67DB}" dt="2024-09-18T07:45:46.661" v="1463"/>
          <ac:spMkLst>
            <pc:docMk/>
            <pc:sldMk cId="3064515888" sldId="519"/>
            <ac:spMk id="18" creationId="{2D69EFFB-4C80-47F4-9EF5-A2381F5D009D}"/>
          </ac:spMkLst>
        </pc:spChg>
        <pc:spChg chg="del">
          <ac:chgData name="阚东" userId="7039b3de-44eb-4b36-856a-06eff18bf7aa" providerId="ADAL" clId="{2A967772-2A56-4679-9D24-0194781F67DB}" dt="2024-09-18T07:20:18.279" v="1413" actId="478"/>
          <ac:spMkLst>
            <pc:docMk/>
            <pc:sldMk cId="3064515888" sldId="519"/>
            <ac:spMk id="19" creationId="{0D8A3B10-536D-4ABA-BE29-1F5458353614}"/>
          </ac:spMkLst>
        </pc:spChg>
        <pc:spChg chg="del">
          <ac:chgData name="阚东" userId="7039b3de-44eb-4b36-856a-06eff18bf7aa" providerId="ADAL" clId="{2A967772-2A56-4679-9D24-0194781F67DB}" dt="2024-09-18T07:20:18.279" v="1413" actId="478"/>
          <ac:spMkLst>
            <pc:docMk/>
            <pc:sldMk cId="3064515888" sldId="519"/>
            <ac:spMk id="20" creationId="{93AD422F-414E-4273-B964-CEB372AA2EAD}"/>
          </ac:spMkLst>
        </pc:spChg>
        <pc:spChg chg="add del mod">
          <ac:chgData name="阚东" userId="7039b3de-44eb-4b36-856a-06eff18bf7aa" providerId="ADAL" clId="{2A967772-2A56-4679-9D24-0194781F67DB}" dt="2024-09-18T07:47:35.116" v="1483" actId="478"/>
          <ac:spMkLst>
            <pc:docMk/>
            <pc:sldMk cId="3064515888" sldId="519"/>
            <ac:spMk id="21" creationId="{07F54119-BB50-441F-91A9-80E1B6A30DCF}"/>
          </ac:spMkLst>
        </pc:spChg>
        <pc:spChg chg="add del mod">
          <ac:chgData name="阚东" userId="7039b3de-44eb-4b36-856a-06eff18bf7aa" providerId="ADAL" clId="{2A967772-2A56-4679-9D24-0194781F67DB}" dt="2024-09-18T07:47:32.369" v="1482" actId="478"/>
          <ac:spMkLst>
            <pc:docMk/>
            <pc:sldMk cId="3064515888" sldId="519"/>
            <ac:spMk id="22" creationId="{5B2389D2-7B78-456D-A0ED-C3A85CDDEA8A}"/>
          </ac:spMkLst>
        </pc:spChg>
        <pc:spChg chg="add del mod">
          <ac:chgData name="阚东" userId="7039b3de-44eb-4b36-856a-06eff18bf7aa" providerId="ADAL" clId="{2A967772-2A56-4679-9D24-0194781F67DB}" dt="2024-09-18T07:47:35.116" v="1483" actId="478"/>
          <ac:spMkLst>
            <pc:docMk/>
            <pc:sldMk cId="3064515888" sldId="519"/>
            <ac:spMk id="23" creationId="{1BA54EDA-140A-4030-941E-96AA0A8E0C2F}"/>
          </ac:spMkLst>
        </pc:spChg>
        <pc:spChg chg="add del mod">
          <ac:chgData name="阚东" userId="7039b3de-44eb-4b36-856a-06eff18bf7aa" providerId="ADAL" clId="{2A967772-2A56-4679-9D24-0194781F67DB}" dt="2024-09-18T07:47:35.116" v="1483" actId="478"/>
          <ac:spMkLst>
            <pc:docMk/>
            <pc:sldMk cId="3064515888" sldId="519"/>
            <ac:spMk id="24" creationId="{53BF7901-A03E-4114-BF80-9F7AB21AC110}"/>
          </ac:spMkLst>
        </pc:spChg>
        <pc:spChg chg="add mod">
          <ac:chgData name="阚东" userId="7039b3de-44eb-4b36-856a-06eff18bf7aa" providerId="ADAL" clId="{2A967772-2A56-4679-9D24-0194781F67DB}" dt="2024-09-18T07:48:16.207" v="1496"/>
          <ac:spMkLst>
            <pc:docMk/>
            <pc:sldMk cId="3064515888" sldId="519"/>
            <ac:spMk id="25" creationId="{5095459B-9253-4742-BD36-47CE77D0F61B}"/>
          </ac:spMkLst>
        </pc:spChg>
        <pc:spChg chg="add mod">
          <ac:chgData name="阚东" userId="7039b3de-44eb-4b36-856a-06eff18bf7aa" providerId="ADAL" clId="{2A967772-2A56-4679-9D24-0194781F67DB}" dt="2024-09-18T07:48:16.207" v="1496"/>
          <ac:spMkLst>
            <pc:docMk/>
            <pc:sldMk cId="3064515888" sldId="519"/>
            <ac:spMk id="26" creationId="{2490EE75-EF86-4077-A99A-9279C1E3063A}"/>
          </ac:spMkLst>
        </pc:spChg>
        <pc:spChg chg="add mod">
          <ac:chgData name="阚东" userId="7039b3de-44eb-4b36-856a-06eff18bf7aa" providerId="ADAL" clId="{2A967772-2A56-4679-9D24-0194781F67DB}" dt="2024-09-18T07:48:16.207" v="1496"/>
          <ac:spMkLst>
            <pc:docMk/>
            <pc:sldMk cId="3064515888" sldId="519"/>
            <ac:spMk id="27" creationId="{B234D4D8-A214-4D95-A477-FA843EC7FBBD}"/>
          </ac:spMkLst>
        </pc:spChg>
        <pc:spChg chg="add mod">
          <ac:chgData name="阚东" userId="7039b3de-44eb-4b36-856a-06eff18bf7aa" providerId="ADAL" clId="{2A967772-2A56-4679-9D24-0194781F67DB}" dt="2024-09-18T07:48:16.207" v="1496"/>
          <ac:spMkLst>
            <pc:docMk/>
            <pc:sldMk cId="3064515888" sldId="519"/>
            <ac:spMk id="28" creationId="{1B6BFCCF-8D1B-432A-9D76-95475D50F2B7}"/>
          </ac:spMkLst>
        </pc:spChg>
        <pc:picChg chg="add del mod">
          <ac:chgData name="阚东" userId="7039b3de-44eb-4b36-856a-06eff18bf7aa" providerId="ADAL" clId="{2A967772-2A56-4679-9D24-0194781F67DB}" dt="2024-09-18T07:47:16.223" v="1476" actId="478"/>
          <ac:picMkLst>
            <pc:docMk/>
            <pc:sldMk cId="3064515888" sldId="519"/>
            <ac:picMk id="5" creationId="{2C5BA7BA-F4A1-4831-997A-751237C4C174}"/>
          </ac:picMkLst>
        </pc:picChg>
        <pc:picChg chg="add mod modCrop">
          <ac:chgData name="阚东" userId="7039b3de-44eb-4b36-856a-06eff18bf7aa" providerId="ADAL" clId="{2A967772-2A56-4679-9D24-0194781F67DB}" dt="2024-09-18T07:48:18.180" v="1497" actId="1076"/>
          <ac:picMkLst>
            <pc:docMk/>
            <pc:sldMk cId="3064515888" sldId="519"/>
            <ac:picMk id="7" creationId="{4622D19F-2848-481B-B393-38218F7C31F5}"/>
          </ac:picMkLst>
        </pc:picChg>
        <pc:picChg chg="add mod modCrop">
          <ac:chgData name="阚东" userId="7039b3de-44eb-4b36-856a-06eff18bf7aa" providerId="ADAL" clId="{2A967772-2A56-4679-9D24-0194781F67DB}" dt="2024-09-18T07:48:31.857" v="1499" actId="1076"/>
          <ac:picMkLst>
            <pc:docMk/>
            <pc:sldMk cId="3064515888" sldId="519"/>
            <ac:picMk id="9" creationId="{DE1795E9-6758-4ED5-9070-AD448E8189C9}"/>
          </ac:picMkLst>
        </pc:picChg>
        <pc:cxnChg chg="add mod">
          <ac:chgData name="阚东" userId="7039b3de-44eb-4b36-856a-06eff18bf7aa" providerId="ADAL" clId="{2A967772-2A56-4679-9D24-0194781F67DB}" dt="2024-09-18T07:48:16.207" v="1496"/>
          <ac:cxnSpMkLst>
            <pc:docMk/>
            <pc:sldMk cId="3064515888" sldId="519"/>
            <ac:cxnSpMk id="29" creationId="{54FCB4D9-5F0A-4A9A-9FF3-AA634B76B14B}"/>
          </ac:cxnSpMkLst>
        </pc:cxnChg>
      </pc:sldChg>
      <pc:sldChg chg="addSp delSp modSp add mod modAnim modNotesTx">
        <pc:chgData name="阚东" userId="7039b3de-44eb-4b36-856a-06eff18bf7aa" providerId="ADAL" clId="{2A967772-2A56-4679-9D24-0194781F67DB}" dt="2024-09-19T08:16:59.882" v="4912"/>
        <pc:sldMkLst>
          <pc:docMk/>
          <pc:sldMk cId="3819268580" sldId="520"/>
        </pc:sldMkLst>
        <pc:spChg chg="mod">
          <ac:chgData name="阚东" userId="7039b3de-44eb-4b36-856a-06eff18bf7aa" providerId="ADAL" clId="{2A967772-2A56-4679-9D24-0194781F67DB}" dt="2024-09-18T08:00:22.002" v="1646" actId="20577"/>
          <ac:spMkLst>
            <pc:docMk/>
            <pc:sldMk cId="3819268580" sldId="520"/>
            <ac:spMk id="3" creationId="{00000000-0000-0000-0000-000000000000}"/>
          </ac:spMkLst>
        </pc:spChg>
        <pc:spChg chg="add mod">
          <ac:chgData name="阚东" userId="7039b3de-44eb-4b36-856a-06eff18bf7aa" providerId="ADAL" clId="{2A967772-2A56-4679-9D24-0194781F67DB}" dt="2024-09-18T07:58:01.915" v="1586" actId="164"/>
          <ac:spMkLst>
            <pc:docMk/>
            <pc:sldMk cId="3819268580" sldId="520"/>
            <ac:spMk id="16" creationId="{4FFA4957-95CA-4B6C-809E-B4FBD82267A4}"/>
          </ac:spMkLst>
        </pc:spChg>
        <pc:spChg chg="del">
          <ac:chgData name="阚东" userId="7039b3de-44eb-4b36-856a-06eff18bf7aa" providerId="ADAL" clId="{2A967772-2A56-4679-9D24-0194781F67DB}" dt="2024-09-18T07:49:24.501" v="1549" actId="478"/>
          <ac:spMkLst>
            <pc:docMk/>
            <pc:sldMk cId="3819268580" sldId="520"/>
            <ac:spMk id="25" creationId="{5095459B-9253-4742-BD36-47CE77D0F61B}"/>
          </ac:spMkLst>
        </pc:spChg>
        <pc:spChg chg="del">
          <ac:chgData name="阚东" userId="7039b3de-44eb-4b36-856a-06eff18bf7aa" providerId="ADAL" clId="{2A967772-2A56-4679-9D24-0194781F67DB}" dt="2024-09-18T07:49:24.501" v="1549" actId="478"/>
          <ac:spMkLst>
            <pc:docMk/>
            <pc:sldMk cId="3819268580" sldId="520"/>
            <ac:spMk id="26" creationId="{2490EE75-EF86-4077-A99A-9279C1E3063A}"/>
          </ac:spMkLst>
        </pc:spChg>
        <pc:spChg chg="del">
          <ac:chgData name="阚东" userId="7039b3de-44eb-4b36-856a-06eff18bf7aa" providerId="ADAL" clId="{2A967772-2A56-4679-9D24-0194781F67DB}" dt="2024-09-18T07:49:24.501" v="1549" actId="478"/>
          <ac:spMkLst>
            <pc:docMk/>
            <pc:sldMk cId="3819268580" sldId="520"/>
            <ac:spMk id="27" creationId="{B234D4D8-A214-4D95-A477-FA843EC7FBBD}"/>
          </ac:spMkLst>
        </pc:spChg>
        <pc:spChg chg="del">
          <ac:chgData name="阚东" userId="7039b3de-44eb-4b36-856a-06eff18bf7aa" providerId="ADAL" clId="{2A967772-2A56-4679-9D24-0194781F67DB}" dt="2024-09-18T07:49:24.501" v="1549" actId="478"/>
          <ac:spMkLst>
            <pc:docMk/>
            <pc:sldMk cId="3819268580" sldId="520"/>
            <ac:spMk id="28" creationId="{1B6BFCCF-8D1B-432A-9D76-95475D50F2B7}"/>
          </ac:spMkLst>
        </pc:spChg>
        <pc:grpChg chg="add mod">
          <ac:chgData name="阚东" userId="7039b3de-44eb-4b36-856a-06eff18bf7aa" providerId="ADAL" clId="{2A967772-2A56-4679-9D24-0194781F67DB}" dt="2024-09-18T07:58:32.533" v="1593" actId="1076"/>
          <ac:grpSpMkLst>
            <pc:docMk/>
            <pc:sldMk cId="3819268580" sldId="520"/>
            <ac:grpSpMk id="10" creationId="{7F02A295-8FB1-49CC-A6DC-1702C0D8BEE8}"/>
          </ac:grpSpMkLst>
        </pc:grpChg>
        <pc:picChg chg="add del mod">
          <ac:chgData name="阚东" userId="7039b3de-44eb-4b36-856a-06eff18bf7aa" providerId="ADAL" clId="{2A967772-2A56-4679-9D24-0194781F67DB}" dt="2024-09-18T07:49:55.345" v="1554" actId="478"/>
          <ac:picMkLst>
            <pc:docMk/>
            <pc:sldMk cId="3819268580" sldId="520"/>
            <ac:picMk id="5" creationId="{C6AEE242-CFC0-4CF7-B643-78A65587741A}"/>
          </ac:picMkLst>
        </pc:picChg>
        <pc:picChg chg="del">
          <ac:chgData name="阚东" userId="7039b3de-44eb-4b36-856a-06eff18bf7aa" providerId="ADAL" clId="{2A967772-2A56-4679-9D24-0194781F67DB}" dt="2024-09-18T07:49:24.501" v="1549" actId="478"/>
          <ac:picMkLst>
            <pc:docMk/>
            <pc:sldMk cId="3819268580" sldId="520"/>
            <ac:picMk id="7" creationId="{4622D19F-2848-481B-B393-38218F7C31F5}"/>
          </ac:picMkLst>
        </pc:picChg>
        <pc:picChg chg="add mod">
          <ac:chgData name="阚东" userId="7039b3de-44eb-4b36-856a-06eff18bf7aa" providerId="ADAL" clId="{2A967772-2A56-4679-9D24-0194781F67DB}" dt="2024-09-18T07:58:40.057" v="1594" actId="1076"/>
          <ac:picMkLst>
            <pc:docMk/>
            <pc:sldMk cId="3819268580" sldId="520"/>
            <ac:picMk id="8" creationId="{B7913D74-57D1-417A-939F-0441DB78F9F2}"/>
          </ac:picMkLst>
        </pc:picChg>
        <pc:picChg chg="del">
          <ac:chgData name="阚东" userId="7039b3de-44eb-4b36-856a-06eff18bf7aa" providerId="ADAL" clId="{2A967772-2A56-4679-9D24-0194781F67DB}" dt="2024-09-18T07:49:25.284" v="1550" actId="478"/>
          <ac:picMkLst>
            <pc:docMk/>
            <pc:sldMk cId="3819268580" sldId="520"/>
            <ac:picMk id="9" creationId="{DE1795E9-6758-4ED5-9070-AD448E8189C9}"/>
          </ac:picMkLst>
        </pc:picChg>
        <pc:picChg chg="add mod">
          <ac:chgData name="阚东" userId="7039b3de-44eb-4b36-856a-06eff18bf7aa" providerId="ADAL" clId="{2A967772-2A56-4679-9D24-0194781F67DB}" dt="2024-09-18T07:58:01.915" v="1586" actId="164"/>
          <ac:picMkLst>
            <pc:docMk/>
            <pc:sldMk cId="3819268580" sldId="520"/>
            <ac:picMk id="15" creationId="{E0EB1E32-A4EC-412A-87B6-C3B7541EA154}"/>
          </ac:picMkLst>
        </pc:picChg>
        <pc:cxnChg chg="del">
          <ac:chgData name="阚东" userId="7039b3de-44eb-4b36-856a-06eff18bf7aa" providerId="ADAL" clId="{2A967772-2A56-4679-9D24-0194781F67DB}" dt="2024-09-18T07:49:24.501" v="1549" actId="478"/>
          <ac:cxnSpMkLst>
            <pc:docMk/>
            <pc:sldMk cId="3819268580" sldId="520"/>
            <ac:cxnSpMk id="29" creationId="{54FCB4D9-5F0A-4A9A-9FF3-AA634B76B14B}"/>
          </ac:cxnSpMkLst>
        </pc:cxnChg>
      </pc:sldChg>
      <pc:sldChg chg="addSp delSp modSp add mod modAnim modNotesTx">
        <pc:chgData name="阚东" userId="7039b3de-44eb-4b36-856a-06eff18bf7aa" providerId="ADAL" clId="{2A967772-2A56-4679-9D24-0194781F67DB}" dt="2024-09-19T08:17:39.859" v="4917"/>
        <pc:sldMkLst>
          <pc:docMk/>
          <pc:sldMk cId="1307801818" sldId="521"/>
        </pc:sldMkLst>
        <pc:spChg chg="mod">
          <ac:chgData name="阚东" userId="7039b3de-44eb-4b36-856a-06eff18bf7aa" providerId="ADAL" clId="{2A967772-2A56-4679-9D24-0194781F67DB}" dt="2024-09-18T08:00:36.607" v="1650"/>
          <ac:spMkLst>
            <pc:docMk/>
            <pc:sldMk cId="1307801818" sldId="521"/>
            <ac:spMk id="3" creationId="{00000000-0000-0000-0000-000000000000}"/>
          </ac:spMkLst>
        </pc:spChg>
        <pc:spChg chg="add mod">
          <ac:chgData name="阚东" userId="7039b3de-44eb-4b36-856a-06eff18bf7aa" providerId="ADAL" clId="{2A967772-2A56-4679-9D24-0194781F67DB}" dt="2024-09-19T08:17:22.295" v="4914" actId="207"/>
          <ac:spMkLst>
            <pc:docMk/>
            <pc:sldMk cId="1307801818" sldId="521"/>
            <ac:spMk id="9" creationId="{3F8F9826-C4B0-465D-9CCA-E4DBD6A8755F}"/>
          </ac:spMkLst>
        </pc:spChg>
        <pc:picChg chg="del">
          <ac:chgData name="阚东" userId="7039b3de-44eb-4b36-856a-06eff18bf7aa" providerId="ADAL" clId="{2A967772-2A56-4679-9D24-0194781F67DB}" dt="2024-09-18T07:59:01.633" v="1596" actId="478"/>
          <ac:picMkLst>
            <pc:docMk/>
            <pc:sldMk cId="1307801818" sldId="521"/>
            <ac:picMk id="8" creationId="{B7913D74-57D1-417A-939F-0441DB78F9F2}"/>
          </ac:picMkLst>
        </pc:picChg>
      </pc:sldChg>
      <pc:sldChg chg="addSp delSp modSp add mod modAnim modNotesTx">
        <pc:chgData name="阚东" userId="7039b3de-44eb-4b36-856a-06eff18bf7aa" providerId="ADAL" clId="{2A967772-2A56-4679-9D24-0194781F67DB}" dt="2024-09-19T08:22:11.953" v="5033"/>
        <pc:sldMkLst>
          <pc:docMk/>
          <pc:sldMk cId="2125215338" sldId="522"/>
        </pc:sldMkLst>
        <pc:spChg chg="mod">
          <ac:chgData name="阚东" userId="7039b3de-44eb-4b36-856a-06eff18bf7aa" providerId="ADAL" clId="{2A967772-2A56-4679-9D24-0194781F67DB}" dt="2024-09-18T13:29:57.780" v="1775" actId="1076"/>
          <ac:spMkLst>
            <pc:docMk/>
            <pc:sldMk cId="2125215338" sldId="522"/>
            <ac:spMk id="2" creationId="{00000000-0000-0000-0000-000000000000}"/>
          </ac:spMkLst>
        </pc:spChg>
        <pc:spChg chg="mod">
          <ac:chgData name="阚东" userId="7039b3de-44eb-4b36-856a-06eff18bf7aa" providerId="ADAL" clId="{2A967772-2A56-4679-9D24-0194781F67DB}" dt="2024-09-18T09:06:16.250" v="1717"/>
          <ac:spMkLst>
            <pc:docMk/>
            <pc:sldMk cId="2125215338" sldId="522"/>
            <ac:spMk id="3" creationId="{00000000-0000-0000-0000-000000000000}"/>
          </ac:spMkLst>
        </pc:spChg>
        <pc:spChg chg="add mod">
          <ac:chgData name="阚东" userId="7039b3de-44eb-4b36-856a-06eff18bf7aa" providerId="ADAL" clId="{2A967772-2A56-4679-9D24-0194781F67DB}" dt="2024-09-18T13:30:36.151" v="1849" actId="1035"/>
          <ac:spMkLst>
            <pc:docMk/>
            <pc:sldMk cId="2125215338" sldId="522"/>
            <ac:spMk id="8" creationId="{3C696047-F244-472D-BD2A-90E50142CCCF}"/>
          </ac:spMkLst>
        </pc:spChg>
        <pc:spChg chg="add mod">
          <ac:chgData name="阚东" userId="7039b3de-44eb-4b36-856a-06eff18bf7aa" providerId="ADAL" clId="{2A967772-2A56-4679-9D24-0194781F67DB}" dt="2024-09-19T08:22:01.832" v="5028" actId="14100"/>
          <ac:spMkLst>
            <pc:docMk/>
            <pc:sldMk cId="2125215338" sldId="522"/>
            <ac:spMk id="9" creationId="{35729140-E4F7-42C5-B842-0F672121EDF8}"/>
          </ac:spMkLst>
        </pc:spChg>
        <pc:spChg chg="del">
          <ac:chgData name="阚东" userId="7039b3de-44eb-4b36-856a-06eff18bf7aa" providerId="ADAL" clId="{2A967772-2A56-4679-9D24-0194781F67DB}" dt="2024-09-18T09:06:01.341" v="1691" actId="478"/>
          <ac:spMkLst>
            <pc:docMk/>
            <pc:sldMk cId="2125215338" sldId="522"/>
            <ac:spMk id="9" creationId="{3F8F9826-C4B0-465D-9CCA-E4DBD6A8755F}"/>
          </ac:spMkLst>
        </pc:spChg>
        <pc:spChg chg="add mod">
          <ac:chgData name="阚东" userId="7039b3de-44eb-4b36-856a-06eff18bf7aa" providerId="ADAL" clId="{2A967772-2A56-4679-9D24-0194781F67DB}" dt="2024-09-18T13:30:36.151" v="1849" actId="1035"/>
          <ac:spMkLst>
            <pc:docMk/>
            <pc:sldMk cId="2125215338" sldId="522"/>
            <ac:spMk id="11" creationId="{BC7CA8EC-B397-4EA0-A446-74D3E1E198C5}"/>
          </ac:spMkLst>
        </pc:spChg>
        <pc:spChg chg="add mod">
          <ac:chgData name="阚东" userId="7039b3de-44eb-4b36-856a-06eff18bf7aa" providerId="ADAL" clId="{2A967772-2A56-4679-9D24-0194781F67DB}" dt="2024-09-18T13:30:36.151" v="1849" actId="1035"/>
          <ac:spMkLst>
            <pc:docMk/>
            <pc:sldMk cId="2125215338" sldId="522"/>
            <ac:spMk id="12" creationId="{75C5D055-7BBA-495F-B0EE-CF53DCB2F7A1}"/>
          </ac:spMkLst>
        </pc:spChg>
        <pc:spChg chg="add mod">
          <ac:chgData name="阚东" userId="7039b3de-44eb-4b36-856a-06eff18bf7aa" providerId="ADAL" clId="{2A967772-2A56-4679-9D24-0194781F67DB}" dt="2024-09-18T13:30:36.151" v="1849" actId="1035"/>
          <ac:spMkLst>
            <pc:docMk/>
            <pc:sldMk cId="2125215338" sldId="522"/>
            <ac:spMk id="13" creationId="{744A4270-10A2-4657-9ED0-EF3D4A411B53}"/>
          </ac:spMkLst>
        </pc:spChg>
        <pc:spChg chg="add mod">
          <ac:chgData name="阚东" userId="7039b3de-44eb-4b36-856a-06eff18bf7aa" providerId="ADAL" clId="{2A967772-2A56-4679-9D24-0194781F67DB}" dt="2024-09-19T08:19:47.441" v="4980" actId="1076"/>
          <ac:spMkLst>
            <pc:docMk/>
            <pc:sldMk cId="2125215338" sldId="522"/>
            <ac:spMk id="22" creationId="{3DFE2D3C-916C-47B4-B2FA-6E8377748EC5}"/>
          </ac:spMkLst>
        </pc:spChg>
        <pc:spChg chg="add mod">
          <ac:chgData name="阚东" userId="7039b3de-44eb-4b36-856a-06eff18bf7aa" providerId="ADAL" clId="{2A967772-2A56-4679-9D24-0194781F67DB}" dt="2024-09-19T08:20:01.873" v="4995"/>
          <ac:spMkLst>
            <pc:docMk/>
            <pc:sldMk cId="2125215338" sldId="522"/>
            <ac:spMk id="24" creationId="{DF14EFFD-31F0-4B71-B919-55E34C2AA618}"/>
          </ac:spMkLst>
        </pc:spChg>
        <pc:spChg chg="add mod">
          <ac:chgData name="阚东" userId="7039b3de-44eb-4b36-856a-06eff18bf7aa" providerId="ADAL" clId="{2A967772-2A56-4679-9D24-0194781F67DB}" dt="2024-09-19T08:19:22.008" v="4952" actId="1076"/>
          <ac:spMkLst>
            <pc:docMk/>
            <pc:sldMk cId="2125215338" sldId="522"/>
            <ac:spMk id="28" creationId="{9EE90433-8AAB-4B2D-A4B3-2B2D07AA39CB}"/>
          </ac:spMkLst>
        </pc:spChg>
        <pc:spChg chg="add del">
          <ac:chgData name="阚东" userId="7039b3de-44eb-4b36-856a-06eff18bf7aa" providerId="ADAL" clId="{2A967772-2A56-4679-9D24-0194781F67DB}" dt="2024-09-19T08:21:26.851" v="5016" actId="22"/>
          <ac:spMkLst>
            <pc:docMk/>
            <pc:sldMk cId="2125215338" sldId="522"/>
            <ac:spMk id="29" creationId="{F0488614-47BD-4C33-9400-E22AB99EBE57}"/>
          </ac:spMkLst>
        </pc:spChg>
        <pc:grpChg chg="del">
          <ac:chgData name="阚东" userId="7039b3de-44eb-4b36-856a-06eff18bf7aa" providerId="ADAL" clId="{2A967772-2A56-4679-9D24-0194781F67DB}" dt="2024-09-18T09:06:02.991" v="1692" actId="478"/>
          <ac:grpSpMkLst>
            <pc:docMk/>
            <pc:sldMk cId="2125215338" sldId="522"/>
            <ac:grpSpMk id="10" creationId="{7F02A295-8FB1-49CC-A6DC-1702C0D8BEE8}"/>
          </ac:grpSpMkLst>
        </pc:grpChg>
        <pc:picChg chg="add mod">
          <ac:chgData name="阚东" userId="7039b3de-44eb-4b36-856a-06eff18bf7aa" providerId="ADAL" clId="{2A967772-2A56-4679-9D24-0194781F67DB}" dt="2024-09-18T13:30:36.151" v="1849" actId="1035"/>
          <ac:picMkLst>
            <pc:docMk/>
            <pc:sldMk cId="2125215338" sldId="522"/>
            <ac:picMk id="5" creationId="{8975FB52-F88B-4B99-A760-B7286A1AD515}"/>
          </ac:picMkLst>
        </pc:picChg>
        <pc:picChg chg="add mod">
          <ac:chgData name="阚东" userId="7039b3de-44eb-4b36-856a-06eff18bf7aa" providerId="ADAL" clId="{2A967772-2A56-4679-9D24-0194781F67DB}" dt="2024-09-19T08:19:11.260" v="4951" actId="1076"/>
          <ac:picMkLst>
            <pc:docMk/>
            <pc:sldMk cId="2125215338" sldId="522"/>
            <ac:picMk id="6" creationId="{AD761336-6F57-48FB-9BB2-B8D467E7AE76}"/>
          </ac:picMkLst>
        </pc:picChg>
        <pc:picChg chg="add mod modCrop">
          <ac:chgData name="阚东" userId="7039b3de-44eb-4b36-856a-06eff18bf7aa" providerId="ADAL" clId="{2A967772-2A56-4679-9D24-0194781F67DB}" dt="2024-09-18T13:30:36.151" v="1849" actId="1035"/>
          <ac:picMkLst>
            <pc:docMk/>
            <pc:sldMk cId="2125215338" sldId="522"/>
            <ac:picMk id="7" creationId="{DBD9868D-FDED-4A93-A9B4-5D2847BE382F}"/>
          </ac:picMkLst>
        </pc:picChg>
        <pc:picChg chg="add mod">
          <ac:chgData name="阚东" userId="7039b3de-44eb-4b36-856a-06eff18bf7aa" providerId="ADAL" clId="{2A967772-2A56-4679-9D24-0194781F67DB}" dt="2024-09-18T13:30:36.151" v="1849" actId="1035"/>
          <ac:picMkLst>
            <pc:docMk/>
            <pc:sldMk cId="2125215338" sldId="522"/>
            <ac:picMk id="17" creationId="{B4C82E61-FA11-4B90-BDC3-F151A7650422}"/>
          </ac:picMkLst>
        </pc:picChg>
        <pc:picChg chg="add mod">
          <ac:chgData name="阚东" userId="7039b3de-44eb-4b36-856a-06eff18bf7aa" providerId="ADAL" clId="{2A967772-2A56-4679-9D24-0194781F67DB}" dt="2024-09-18T13:30:36.151" v="1849" actId="1035"/>
          <ac:picMkLst>
            <pc:docMk/>
            <pc:sldMk cId="2125215338" sldId="522"/>
            <ac:picMk id="19" creationId="{2617D9F0-CB1B-4944-B86E-620F4AFD1041}"/>
          </ac:picMkLst>
        </pc:picChg>
        <pc:picChg chg="add mod">
          <ac:chgData name="阚东" userId="7039b3de-44eb-4b36-856a-06eff18bf7aa" providerId="ADAL" clId="{2A967772-2A56-4679-9D24-0194781F67DB}" dt="2024-09-18T13:30:36.151" v="1849" actId="1035"/>
          <ac:picMkLst>
            <pc:docMk/>
            <pc:sldMk cId="2125215338" sldId="522"/>
            <ac:picMk id="21" creationId="{27E7A447-A6F4-4D42-919A-FA97DBEF3EB8}"/>
          </ac:picMkLst>
        </pc:picChg>
        <pc:picChg chg="add mod">
          <ac:chgData name="阚东" userId="7039b3de-44eb-4b36-856a-06eff18bf7aa" providerId="ADAL" clId="{2A967772-2A56-4679-9D24-0194781F67DB}" dt="2024-09-18T13:30:36.151" v="1849" actId="1035"/>
          <ac:picMkLst>
            <pc:docMk/>
            <pc:sldMk cId="2125215338" sldId="522"/>
            <ac:picMk id="23" creationId="{43568224-7EA2-485F-A84F-013CCE38BD47}"/>
          </ac:picMkLst>
        </pc:picChg>
        <pc:picChg chg="add mod">
          <ac:chgData name="阚东" userId="7039b3de-44eb-4b36-856a-06eff18bf7aa" providerId="ADAL" clId="{2A967772-2A56-4679-9D24-0194781F67DB}" dt="2024-09-19T08:19:22.008" v="4952" actId="1076"/>
          <ac:picMkLst>
            <pc:docMk/>
            <pc:sldMk cId="2125215338" sldId="522"/>
            <ac:picMk id="25" creationId="{A2FA917A-6943-4337-807F-D17A9A1EB965}"/>
          </ac:picMkLst>
        </pc:picChg>
        <pc:cxnChg chg="add mod">
          <ac:chgData name="阚东" userId="7039b3de-44eb-4b36-856a-06eff18bf7aa" providerId="ADAL" clId="{2A967772-2A56-4679-9D24-0194781F67DB}" dt="2024-09-19T08:19:28.458" v="4953" actId="571"/>
          <ac:cxnSpMkLst>
            <pc:docMk/>
            <pc:sldMk cId="2125215338" sldId="522"/>
            <ac:cxnSpMk id="20" creationId="{93AC9CA7-3C41-4E68-AF2A-F4E311023461}"/>
          </ac:cxnSpMkLst>
        </pc:cxnChg>
        <pc:cxnChg chg="add mod">
          <ac:chgData name="阚东" userId="7039b3de-44eb-4b36-856a-06eff18bf7aa" providerId="ADAL" clId="{2A967772-2A56-4679-9D24-0194781F67DB}" dt="2024-09-18T13:30:36.151" v="1849" actId="1035"/>
          <ac:cxnSpMkLst>
            <pc:docMk/>
            <pc:sldMk cId="2125215338" sldId="522"/>
            <ac:cxnSpMk id="26" creationId="{FCB71AD0-08D0-4194-A933-AEBF6C0A9035}"/>
          </ac:cxnSpMkLst>
        </pc:cxnChg>
        <pc:cxnChg chg="add mod">
          <ac:chgData name="阚东" userId="7039b3de-44eb-4b36-856a-06eff18bf7aa" providerId="ADAL" clId="{2A967772-2A56-4679-9D24-0194781F67DB}" dt="2024-09-18T13:30:36.151" v="1849" actId="1035"/>
          <ac:cxnSpMkLst>
            <pc:docMk/>
            <pc:sldMk cId="2125215338" sldId="522"/>
            <ac:cxnSpMk id="27" creationId="{A5FEB26C-252D-49E6-8319-85EB2893B2AE}"/>
          </ac:cxnSpMkLst>
        </pc:cxnChg>
      </pc:sldChg>
      <pc:sldChg chg="addSp delSp modSp add mod modNotesTx">
        <pc:chgData name="阚东" userId="7039b3de-44eb-4b36-856a-06eff18bf7aa" providerId="ADAL" clId="{2A967772-2A56-4679-9D24-0194781F67DB}" dt="2024-09-19T08:22:42.268" v="5034"/>
        <pc:sldMkLst>
          <pc:docMk/>
          <pc:sldMk cId="1343052247" sldId="523"/>
        </pc:sldMkLst>
        <pc:spChg chg="mod">
          <ac:chgData name="阚东" userId="7039b3de-44eb-4b36-856a-06eff18bf7aa" providerId="ADAL" clId="{2A967772-2A56-4679-9D24-0194781F67DB}" dt="2024-09-18T13:31:36.037" v="1852"/>
          <ac:spMkLst>
            <pc:docMk/>
            <pc:sldMk cId="1343052247" sldId="523"/>
            <ac:spMk id="3" creationId="{00000000-0000-0000-0000-000000000000}"/>
          </ac:spMkLst>
        </pc:spChg>
        <pc:spChg chg="del">
          <ac:chgData name="阚东" userId="7039b3de-44eb-4b36-856a-06eff18bf7aa" providerId="ADAL" clId="{2A967772-2A56-4679-9D24-0194781F67DB}" dt="2024-09-18T13:31:27.440" v="1851" actId="478"/>
          <ac:spMkLst>
            <pc:docMk/>
            <pc:sldMk cId="1343052247" sldId="523"/>
            <ac:spMk id="8" creationId="{3C696047-F244-472D-BD2A-90E50142CCCF}"/>
          </ac:spMkLst>
        </pc:spChg>
        <pc:spChg chg="del">
          <ac:chgData name="阚东" userId="7039b3de-44eb-4b36-856a-06eff18bf7aa" providerId="ADAL" clId="{2A967772-2A56-4679-9D24-0194781F67DB}" dt="2024-09-18T13:31:27.440" v="1851" actId="478"/>
          <ac:spMkLst>
            <pc:docMk/>
            <pc:sldMk cId="1343052247" sldId="523"/>
            <ac:spMk id="11" creationId="{BC7CA8EC-B397-4EA0-A446-74D3E1E198C5}"/>
          </ac:spMkLst>
        </pc:spChg>
        <pc:spChg chg="del">
          <ac:chgData name="阚东" userId="7039b3de-44eb-4b36-856a-06eff18bf7aa" providerId="ADAL" clId="{2A967772-2A56-4679-9D24-0194781F67DB}" dt="2024-09-18T13:31:27.440" v="1851" actId="478"/>
          <ac:spMkLst>
            <pc:docMk/>
            <pc:sldMk cId="1343052247" sldId="523"/>
            <ac:spMk id="12" creationId="{75C5D055-7BBA-495F-B0EE-CF53DCB2F7A1}"/>
          </ac:spMkLst>
        </pc:spChg>
        <pc:spChg chg="del">
          <ac:chgData name="阚东" userId="7039b3de-44eb-4b36-856a-06eff18bf7aa" providerId="ADAL" clId="{2A967772-2A56-4679-9D24-0194781F67DB}" dt="2024-09-18T13:31:27.440" v="1851" actId="478"/>
          <ac:spMkLst>
            <pc:docMk/>
            <pc:sldMk cId="1343052247" sldId="523"/>
            <ac:spMk id="13" creationId="{744A4270-10A2-4657-9ED0-EF3D4A411B53}"/>
          </ac:spMkLst>
        </pc:spChg>
        <pc:spChg chg="del">
          <ac:chgData name="阚东" userId="7039b3de-44eb-4b36-856a-06eff18bf7aa" providerId="ADAL" clId="{2A967772-2A56-4679-9D24-0194781F67DB}" dt="2024-09-18T13:31:27.440" v="1851" actId="478"/>
          <ac:spMkLst>
            <pc:docMk/>
            <pc:sldMk cId="1343052247" sldId="523"/>
            <ac:spMk id="28" creationId="{9EE90433-8AAB-4B2D-A4B3-2B2D07AA39CB}"/>
          </ac:spMkLst>
        </pc:spChg>
        <pc:picChg chg="del">
          <ac:chgData name="阚东" userId="7039b3de-44eb-4b36-856a-06eff18bf7aa" providerId="ADAL" clId="{2A967772-2A56-4679-9D24-0194781F67DB}" dt="2024-09-18T13:31:27.440" v="1851" actId="478"/>
          <ac:picMkLst>
            <pc:docMk/>
            <pc:sldMk cId="1343052247" sldId="523"/>
            <ac:picMk id="5" creationId="{8975FB52-F88B-4B99-A760-B7286A1AD515}"/>
          </ac:picMkLst>
        </pc:picChg>
        <pc:picChg chg="add mod">
          <ac:chgData name="阚东" userId="7039b3de-44eb-4b36-856a-06eff18bf7aa" providerId="ADAL" clId="{2A967772-2A56-4679-9D24-0194781F67DB}" dt="2024-09-18T13:32:39.293" v="1856" actId="1076"/>
          <ac:picMkLst>
            <pc:docMk/>
            <pc:sldMk cId="1343052247" sldId="523"/>
            <ac:picMk id="6" creationId="{963E5DBA-084D-45AF-8BBA-2DCA983D8CE5}"/>
          </ac:picMkLst>
        </pc:picChg>
        <pc:picChg chg="del">
          <ac:chgData name="阚东" userId="7039b3de-44eb-4b36-856a-06eff18bf7aa" providerId="ADAL" clId="{2A967772-2A56-4679-9D24-0194781F67DB}" dt="2024-09-18T13:31:27.440" v="1851" actId="478"/>
          <ac:picMkLst>
            <pc:docMk/>
            <pc:sldMk cId="1343052247" sldId="523"/>
            <ac:picMk id="7" creationId="{DBD9868D-FDED-4A93-A9B4-5D2847BE382F}"/>
          </ac:picMkLst>
        </pc:picChg>
        <pc:picChg chg="del">
          <ac:chgData name="阚东" userId="7039b3de-44eb-4b36-856a-06eff18bf7aa" providerId="ADAL" clId="{2A967772-2A56-4679-9D24-0194781F67DB}" dt="2024-09-18T13:31:27.440" v="1851" actId="478"/>
          <ac:picMkLst>
            <pc:docMk/>
            <pc:sldMk cId="1343052247" sldId="523"/>
            <ac:picMk id="17" creationId="{B4C82E61-FA11-4B90-BDC3-F151A7650422}"/>
          </ac:picMkLst>
        </pc:picChg>
        <pc:picChg chg="del">
          <ac:chgData name="阚东" userId="7039b3de-44eb-4b36-856a-06eff18bf7aa" providerId="ADAL" clId="{2A967772-2A56-4679-9D24-0194781F67DB}" dt="2024-09-18T13:31:27.440" v="1851" actId="478"/>
          <ac:picMkLst>
            <pc:docMk/>
            <pc:sldMk cId="1343052247" sldId="523"/>
            <ac:picMk id="19" creationId="{2617D9F0-CB1B-4944-B86E-620F4AFD1041}"/>
          </ac:picMkLst>
        </pc:picChg>
        <pc:picChg chg="del">
          <ac:chgData name="阚东" userId="7039b3de-44eb-4b36-856a-06eff18bf7aa" providerId="ADAL" clId="{2A967772-2A56-4679-9D24-0194781F67DB}" dt="2024-09-18T13:31:27.440" v="1851" actId="478"/>
          <ac:picMkLst>
            <pc:docMk/>
            <pc:sldMk cId="1343052247" sldId="523"/>
            <ac:picMk id="21" creationId="{27E7A447-A6F4-4D42-919A-FA97DBEF3EB8}"/>
          </ac:picMkLst>
        </pc:picChg>
        <pc:picChg chg="del">
          <ac:chgData name="阚东" userId="7039b3de-44eb-4b36-856a-06eff18bf7aa" providerId="ADAL" clId="{2A967772-2A56-4679-9D24-0194781F67DB}" dt="2024-09-18T13:31:27.440" v="1851" actId="478"/>
          <ac:picMkLst>
            <pc:docMk/>
            <pc:sldMk cId="1343052247" sldId="523"/>
            <ac:picMk id="23" creationId="{43568224-7EA2-485F-A84F-013CCE38BD47}"/>
          </ac:picMkLst>
        </pc:picChg>
        <pc:picChg chg="del">
          <ac:chgData name="阚东" userId="7039b3de-44eb-4b36-856a-06eff18bf7aa" providerId="ADAL" clId="{2A967772-2A56-4679-9D24-0194781F67DB}" dt="2024-09-18T13:31:27.440" v="1851" actId="478"/>
          <ac:picMkLst>
            <pc:docMk/>
            <pc:sldMk cId="1343052247" sldId="523"/>
            <ac:picMk id="25" creationId="{A2FA917A-6943-4337-807F-D17A9A1EB965}"/>
          </ac:picMkLst>
        </pc:picChg>
        <pc:cxnChg chg="del">
          <ac:chgData name="阚东" userId="7039b3de-44eb-4b36-856a-06eff18bf7aa" providerId="ADAL" clId="{2A967772-2A56-4679-9D24-0194781F67DB}" dt="2024-09-18T13:31:27.440" v="1851" actId="478"/>
          <ac:cxnSpMkLst>
            <pc:docMk/>
            <pc:sldMk cId="1343052247" sldId="523"/>
            <ac:cxnSpMk id="26" creationId="{FCB71AD0-08D0-4194-A933-AEBF6C0A9035}"/>
          </ac:cxnSpMkLst>
        </pc:cxnChg>
        <pc:cxnChg chg="del">
          <ac:chgData name="阚东" userId="7039b3de-44eb-4b36-856a-06eff18bf7aa" providerId="ADAL" clId="{2A967772-2A56-4679-9D24-0194781F67DB}" dt="2024-09-18T13:31:27.440" v="1851" actId="478"/>
          <ac:cxnSpMkLst>
            <pc:docMk/>
            <pc:sldMk cId="1343052247" sldId="523"/>
            <ac:cxnSpMk id="27" creationId="{A5FEB26C-252D-49E6-8319-85EB2893B2AE}"/>
          </ac:cxnSpMkLst>
        </pc:cxnChg>
      </pc:sldChg>
      <pc:sldChg chg="addSp delSp modSp add mod modTransition modAnim modNotesTx">
        <pc:chgData name="阚东" userId="7039b3de-44eb-4b36-856a-06eff18bf7aa" providerId="ADAL" clId="{2A967772-2A56-4679-9D24-0194781F67DB}" dt="2024-09-19T08:25:16.908" v="5052"/>
        <pc:sldMkLst>
          <pc:docMk/>
          <pc:sldMk cId="1828008056" sldId="524"/>
        </pc:sldMkLst>
        <pc:spChg chg="mod">
          <ac:chgData name="阚东" userId="7039b3de-44eb-4b36-856a-06eff18bf7aa" providerId="ADAL" clId="{2A967772-2A56-4679-9D24-0194781F67DB}" dt="2024-09-18T13:35:34.230" v="1858"/>
          <ac:spMkLst>
            <pc:docMk/>
            <pc:sldMk cId="1828008056" sldId="524"/>
            <ac:spMk id="3" creationId="{00000000-0000-0000-0000-000000000000}"/>
          </ac:spMkLst>
        </pc:spChg>
        <pc:spChg chg="add mod">
          <ac:chgData name="阚东" userId="7039b3de-44eb-4b36-856a-06eff18bf7aa" providerId="ADAL" clId="{2A967772-2A56-4679-9D24-0194781F67DB}" dt="2024-09-18T13:51:46.064" v="2051" actId="1076"/>
          <ac:spMkLst>
            <pc:docMk/>
            <pc:sldMk cId="1828008056" sldId="524"/>
            <ac:spMk id="7" creationId="{7CD9CF27-E25B-4970-8FB3-EABC9AE11F2C}"/>
          </ac:spMkLst>
        </pc:spChg>
        <pc:spChg chg="add mod">
          <ac:chgData name="阚东" userId="7039b3de-44eb-4b36-856a-06eff18bf7aa" providerId="ADAL" clId="{2A967772-2A56-4679-9D24-0194781F67DB}" dt="2024-09-18T13:52:29.512" v="2182" actId="1036"/>
          <ac:spMkLst>
            <pc:docMk/>
            <pc:sldMk cId="1828008056" sldId="524"/>
            <ac:spMk id="14" creationId="{D60FA2F1-BF6E-4A5C-A4DB-364F099B68F2}"/>
          </ac:spMkLst>
        </pc:spChg>
        <pc:spChg chg="add mod">
          <ac:chgData name="阚东" userId="7039b3de-44eb-4b36-856a-06eff18bf7aa" providerId="ADAL" clId="{2A967772-2A56-4679-9D24-0194781F67DB}" dt="2024-09-18T13:51:57.023" v="2088" actId="1035"/>
          <ac:spMkLst>
            <pc:docMk/>
            <pc:sldMk cId="1828008056" sldId="524"/>
            <ac:spMk id="17" creationId="{BC5714F0-7CC5-45EF-ACCF-772E19272FCF}"/>
          </ac:spMkLst>
        </pc:spChg>
        <pc:spChg chg="add mod">
          <ac:chgData name="阚东" userId="7039b3de-44eb-4b36-856a-06eff18bf7aa" providerId="ADAL" clId="{2A967772-2A56-4679-9D24-0194781F67DB}" dt="2024-09-18T13:52:34.821" v="2206" actId="1035"/>
          <ac:spMkLst>
            <pc:docMk/>
            <pc:sldMk cId="1828008056" sldId="524"/>
            <ac:spMk id="18" creationId="{CE9A709B-50B6-4CCB-9F73-EFC4099A57C9}"/>
          </ac:spMkLst>
        </pc:spChg>
        <pc:spChg chg="add mod">
          <ac:chgData name="阚东" userId="7039b3de-44eb-4b36-856a-06eff18bf7aa" providerId="ADAL" clId="{2A967772-2A56-4679-9D24-0194781F67DB}" dt="2024-09-18T13:59:18.115" v="2360" actId="207"/>
          <ac:spMkLst>
            <pc:docMk/>
            <pc:sldMk cId="1828008056" sldId="524"/>
            <ac:spMk id="20" creationId="{B525BAB7-9E89-4D8B-BCEB-A18F5B549449}"/>
          </ac:spMkLst>
        </pc:spChg>
        <pc:spChg chg="add mod">
          <ac:chgData name="阚东" userId="7039b3de-44eb-4b36-856a-06eff18bf7aa" providerId="ADAL" clId="{2A967772-2A56-4679-9D24-0194781F67DB}" dt="2024-09-18T13:59:21.233" v="2361" actId="207"/>
          <ac:spMkLst>
            <pc:docMk/>
            <pc:sldMk cId="1828008056" sldId="524"/>
            <ac:spMk id="21" creationId="{7024CC39-4D8F-4C2F-ABA4-1B59B0CA7DA1}"/>
          </ac:spMkLst>
        </pc:spChg>
        <pc:spChg chg="add mod">
          <ac:chgData name="阚东" userId="7039b3de-44eb-4b36-856a-06eff18bf7aa" providerId="ADAL" clId="{2A967772-2A56-4679-9D24-0194781F67DB}" dt="2024-09-18T13:56:44.222" v="2287" actId="1036"/>
          <ac:spMkLst>
            <pc:docMk/>
            <pc:sldMk cId="1828008056" sldId="524"/>
            <ac:spMk id="22" creationId="{B104CC89-7D75-498D-B02E-19097B98FCA2}"/>
          </ac:spMkLst>
        </pc:spChg>
        <pc:spChg chg="add mod">
          <ac:chgData name="阚东" userId="7039b3de-44eb-4b36-856a-06eff18bf7aa" providerId="ADAL" clId="{2A967772-2A56-4679-9D24-0194781F67DB}" dt="2024-09-18T13:59:24.714" v="2362" actId="207"/>
          <ac:spMkLst>
            <pc:docMk/>
            <pc:sldMk cId="1828008056" sldId="524"/>
            <ac:spMk id="39" creationId="{6301511C-6A62-4FA3-B498-987B7BF6602E}"/>
          </ac:spMkLst>
        </pc:spChg>
        <pc:spChg chg="mod">
          <ac:chgData name="阚东" userId="7039b3de-44eb-4b36-856a-06eff18bf7aa" providerId="ADAL" clId="{2A967772-2A56-4679-9D24-0194781F67DB}" dt="2024-09-18T14:05:55.160" v="2395"/>
          <ac:spMkLst>
            <pc:docMk/>
            <pc:sldMk cId="1828008056" sldId="524"/>
            <ac:spMk id="42" creationId="{9F751F72-A543-4988-8DA4-A826BE8FF2DF}"/>
          </ac:spMkLst>
        </pc:spChg>
        <pc:grpChg chg="add mod">
          <ac:chgData name="阚东" userId="7039b3de-44eb-4b36-856a-06eff18bf7aa" providerId="ADAL" clId="{2A967772-2A56-4679-9D24-0194781F67DB}" dt="2024-09-18T13:56:36.438" v="2273" actId="1036"/>
          <ac:grpSpMkLst>
            <pc:docMk/>
            <pc:sldMk cId="1828008056" sldId="524"/>
            <ac:grpSpMk id="37" creationId="{C57F3686-D9AF-484C-B3B1-B58D47A9327E}"/>
          </ac:grpSpMkLst>
        </pc:grpChg>
        <pc:grpChg chg="add mod">
          <ac:chgData name="阚东" userId="7039b3de-44eb-4b36-856a-06eff18bf7aa" providerId="ADAL" clId="{2A967772-2A56-4679-9D24-0194781F67DB}" dt="2024-09-18T14:05:55.160" v="2395"/>
          <ac:grpSpMkLst>
            <pc:docMk/>
            <pc:sldMk cId="1828008056" sldId="524"/>
            <ac:grpSpMk id="40" creationId="{52D80BC1-AC0B-4B8B-A41A-18F55A5EBAA7}"/>
          </ac:grpSpMkLst>
        </pc:grpChg>
        <pc:picChg chg="mod modCrop">
          <ac:chgData name="阚东" userId="7039b3de-44eb-4b36-856a-06eff18bf7aa" providerId="ADAL" clId="{2A967772-2A56-4679-9D24-0194781F67DB}" dt="2024-09-18T13:46:07.750" v="1993" actId="1076"/>
          <ac:picMkLst>
            <pc:docMk/>
            <pc:sldMk cId="1828008056" sldId="524"/>
            <ac:picMk id="6" creationId="{963E5DBA-084D-45AF-8BBA-2DCA983D8CE5}"/>
          </ac:picMkLst>
        </pc:picChg>
        <pc:picChg chg="add mod">
          <ac:chgData name="阚东" userId="7039b3de-44eb-4b36-856a-06eff18bf7aa" providerId="ADAL" clId="{2A967772-2A56-4679-9D24-0194781F67DB}" dt="2024-09-18T13:52:22.497" v="2153" actId="1035"/>
          <ac:picMkLst>
            <pc:docMk/>
            <pc:sldMk cId="1828008056" sldId="524"/>
            <ac:picMk id="8" creationId="{EE4C5D88-AC4A-4A4A-AEFD-98B28DFCDD3E}"/>
          </ac:picMkLst>
        </pc:picChg>
        <pc:picChg chg="add mod">
          <ac:chgData name="阚东" userId="7039b3de-44eb-4b36-856a-06eff18bf7aa" providerId="ADAL" clId="{2A967772-2A56-4679-9D24-0194781F67DB}" dt="2024-09-18T13:52:22.497" v="2153" actId="1035"/>
          <ac:picMkLst>
            <pc:docMk/>
            <pc:sldMk cId="1828008056" sldId="524"/>
            <ac:picMk id="10" creationId="{E8C13319-9C80-4D57-9C79-9BD9E1CE584D}"/>
          </ac:picMkLst>
        </pc:picChg>
        <pc:picChg chg="add mod">
          <ac:chgData name="阚东" userId="7039b3de-44eb-4b36-856a-06eff18bf7aa" providerId="ADAL" clId="{2A967772-2A56-4679-9D24-0194781F67DB}" dt="2024-09-18T13:56:49.731" v="2315" actId="1037"/>
          <ac:picMkLst>
            <pc:docMk/>
            <pc:sldMk cId="1828008056" sldId="524"/>
            <ac:picMk id="24" creationId="{A3912C03-B111-4E16-BD1D-5E1A900AEDF4}"/>
          </ac:picMkLst>
        </pc:picChg>
        <pc:picChg chg="add mod">
          <ac:chgData name="阚东" userId="7039b3de-44eb-4b36-856a-06eff18bf7aa" providerId="ADAL" clId="{2A967772-2A56-4679-9D24-0194781F67DB}" dt="2024-09-18T13:56:36.438" v="2273" actId="1036"/>
          <ac:picMkLst>
            <pc:docMk/>
            <pc:sldMk cId="1828008056" sldId="524"/>
            <ac:picMk id="26" creationId="{1B55BCF5-3D70-4360-99BB-1A87D93B322D}"/>
          </ac:picMkLst>
        </pc:picChg>
        <pc:picChg chg="add mod">
          <ac:chgData name="阚东" userId="7039b3de-44eb-4b36-856a-06eff18bf7aa" providerId="ADAL" clId="{2A967772-2A56-4679-9D24-0194781F67DB}" dt="2024-09-18T13:56:36.438" v="2273" actId="1036"/>
          <ac:picMkLst>
            <pc:docMk/>
            <pc:sldMk cId="1828008056" sldId="524"/>
            <ac:picMk id="28" creationId="{6BC4052B-CA5F-4CD5-856E-1D706EB31D2E}"/>
          </ac:picMkLst>
        </pc:picChg>
        <pc:picChg chg="add mod">
          <ac:chgData name="阚东" userId="7039b3de-44eb-4b36-856a-06eff18bf7aa" providerId="ADAL" clId="{2A967772-2A56-4679-9D24-0194781F67DB}" dt="2024-09-18T13:54:42.858" v="2226" actId="164"/>
          <ac:picMkLst>
            <pc:docMk/>
            <pc:sldMk cId="1828008056" sldId="524"/>
            <ac:picMk id="30" creationId="{68B3FF7B-264F-41ED-ADA7-CE44F82FCAF1}"/>
          </ac:picMkLst>
        </pc:picChg>
        <pc:picChg chg="add mod">
          <ac:chgData name="阚东" userId="7039b3de-44eb-4b36-856a-06eff18bf7aa" providerId="ADAL" clId="{2A967772-2A56-4679-9D24-0194781F67DB}" dt="2024-09-18T13:54:42.858" v="2226" actId="164"/>
          <ac:picMkLst>
            <pc:docMk/>
            <pc:sldMk cId="1828008056" sldId="524"/>
            <ac:picMk id="32" creationId="{F824458E-A3F1-4947-86D8-0F9999AAC2DD}"/>
          </ac:picMkLst>
        </pc:picChg>
        <pc:picChg chg="add mod">
          <ac:chgData name="阚东" userId="7039b3de-44eb-4b36-856a-06eff18bf7aa" providerId="ADAL" clId="{2A967772-2A56-4679-9D24-0194781F67DB}" dt="2024-09-18T13:56:36.438" v="2273" actId="1036"/>
          <ac:picMkLst>
            <pc:docMk/>
            <pc:sldMk cId="1828008056" sldId="524"/>
            <ac:picMk id="34" creationId="{CB8F407B-5A9E-4C8F-984A-B0202955359F}"/>
          </ac:picMkLst>
        </pc:picChg>
        <pc:picChg chg="add mod modCrop">
          <ac:chgData name="阚东" userId="7039b3de-44eb-4b36-856a-06eff18bf7aa" providerId="ADAL" clId="{2A967772-2A56-4679-9D24-0194781F67DB}" dt="2024-09-18T13:59:10.353" v="2359" actId="1035"/>
          <ac:picMkLst>
            <pc:docMk/>
            <pc:sldMk cId="1828008056" sldId="524"/>
            <ac:picMk id="36" creationId="{5D73BECF-F5BF-453B-8945-4C390891715F}"/>
          </ac:picMkLst>
        </pc:picChg>
        <pc:picChg chg="mod">
          <ac:chgData name="阚东" userId="7039b3de-44eb-4b36-856a-06eff18bf7aa" providerId="ADAL" clId="{2A967772-2A56-4679-9D24-0194781F67DB}" dt="2024-09-18T14:05:55.160" v="2395"/>
          <ac:picMkLst>
            <pc:docMk/>
            <pc:sldMk cId="1828008056" sldId="524"/>
            <ac:picMk id="41" creationId="{A1ABE838-4D49-40D7-B1B0-F20B76DD5C52}"/>
          </ac:picMkLst>
        </pc:picChg>
        <pc:cxnChg chg="add del mod">
          <ac:chgData name="阚东" userId="7039b3de-44eb-4b36-856a-06eff18bf7aa" providerId="ADAL" clId="{2A967772-2A56-4679-9D24-0194781F67DB}" dt="2024-09-18T13:51:10.930" v="2037" actId="478"/>
          <ac:cxnSpMkLst>
            <pc:docMk/>
            <pc:sldMk cId="1828008056" sldId="524"/>
            <ac:cxnSpMk id="11" creationId="{EAF70E97-7778-4343-B3C2-0D90B0F68AE0}"/>
          </ac:cxnSpMkLst>
        </pc:cxnChg>
        <pc:cxnChg chg="add del mod">
          <ac:chgData name="阚东" userId="7039b3de-44eb-4b36-856a-06eff18bf7aa" providerId="ADAL" clId="{2A967772-2A56-4679-9D24-0194781F67DB}" dt="2024-09-18T13:42:45.419" v="1957" actId="478"/>
          <ac:cxnSpMkLst>
            <pc:docMk/>
            <pc:sldMk cId="1828008056" sldId="524"/>
            <ac:cxnSpMk id="15" creationId="{1E4203C1-DB7F-4CDC-86FA-77D3B3AFC139}"/>
          </ac:cxnSpMkLst>
        </pc:cxnChg>
        <pc:cxnChg chg="add mod">
          <ac:chgData name="阚东" userId="7039b3de-44eb-4b36-856a-06eff18bf7aa" providerId="ADAL" clId="{2A967772-2A56-4679-9D24-0194781F67DB}" dt="2024-09-18T13:52:26.644" v="2176" actId="1036"/>
          <ac:cxnSpMkLst>
            <pc:docMk/>
            <pc:sldMk cId="1828008056" sldId="524"/>
            <ac:cxnSpMk id="19" creationId="{31907098-F796-4312-B32C-60BA9041DFE4}"/>
          </ac:cxnSpMkLst>
        </pc:cxnChg>
      </pc:sldChg>
      <pc:sldChg chg="addSp delSp modSp add mod modNotesTx">
        <pc:chgData name="阚东" userId="7039b3de-44eb-4b36-856a-06eff18bf7aa" providerId="ADAL" clId="{2A967772-2A56-4679-9D24-0194781F67DB}" dt="2024-09-19T08:55:08.234" v="5406" actId="113"/>
        <pc:sldMkLst>
          <pc:docMk/>
          <pc:sldMk cId="1781093986" sldId="525"/>
        </pc:sldMkLst>
        <pc:spChg chg="mod">
          <ac:chgData name="阚东" userId="7039b3de-44eb-4b36-856a-06eff18bf7aa" providerId="ADAL" clId="{2A967772-2A56-4679-9D24-0194781F67DB}" dt="2024-09-18T14:20:02.742" v="2581"/>
          <ac:spMkLst>
            <pc:docMk/>
            <pc:sldMk cId="1781093986" sldId="525"/>
            <ac:spMk id="3" creationId="{00000000-0000-0000-0000-000000000000}"/>
          </ac:spMkLst>
        </pc:spChg>
        <pc:spChg chg="del">
          <ac:chgData name="阚东" userId="7039b3de-44eb-4b36-856a-06eff18bf7aa" providerId="ADAL" clId="{2A967772-2A56-4679-9D24-0194781F67DB}" dt="2024-09-18T14:03:23.008" v="2367" actId="478"/>
          <ac:spMkLst>
            <pc:docMk/>
            <pc:sldMk cId="1781093986" sldId="525"/>
            <ac:spMk id="7" creationId="{7CD9CF27-E25B-4970-8FB3-EABC9AE11F2C}"/>
          </ac:spMkLst>
        </pc:spChg>
        <pc:spChg chg="del">
          <ac:chgData name="阚东" userId="7039b3de-44eb-4b36-856a-06eff18bf7aa" providerId="ADAL" clId="{2A967772-2A56-4679-9D24-0194781F67DB}" dt="2024-09-18T14:03:18.538" v="2364" actId="478"/>
          <ac:spMkLst>
            <pc:docMk/>
            <pc:sldMk cId="1781093986" sldId="525"/>
            <ac:spMk id="14" creationId="{D60FA2F1-BF6E-4A5C-A4DB-364F099B68F2}"/>
          </ac:spMkLst>
        </pc:spChg>
        <pc:spChg chg="del">
          <ac:chgData name="阚东" userId="7039b3de-44eb-4b36-856a-06eff18bf7aa" providerId="ADAL" clId="{2A967772-2A56-4679-9D24-0194781F67DB}" dt="2024-09-18T14:03:19.457" v="2365" actId="478"/>
          <ac:spMkLst>
            <pc:docMk/>
            <pc:sldMk cId="1781093986" sldId="525"/>
            <ac:spMk id="17" creationId="{BC5714F0-7CC5-45EF-ACCF-772E19272FCF}"/>
          </ac:spMkLst>
        </pc:spChg>
        <pc:spChg chg="del">
          <ac:chgData name="阚东" userId="7039b3de-44eb-4b36-856a-06eff18bf7aa" providerId="ADAL" clId="{2A967772-2A56-4679-9D24-0194781F67DB}" dt="2024-09-18T14:03:18.538" v="2364" actId="478"/>
          <ac:spMkLst>
            <pc:docMk/>
            <pc:sldMk cId="1781093986" sldId="525"/>
            <ac:spMk id="18" creationId="{CE9A709B-50B6-4CCB-9F73-EFC4099A57C9}"/>
          </ac:spMkLst>
        </pc:spChg>
        <pc:spChg chg="del">
          <ac:chgData name="阚东" userId="7039b3de-44eb-4b36-856a-06eff18bf7aa" providerId="ADAL" clId="{2A967772-2A56-4679-9D24-0194781F67DB}" dt="2024-09-18T14:03:18.538" v="2364" actId="478"/>
          <ac:spMkLst>
            <pc:docMk/>
            <pc:sldMk cId="1781093986" sldId="525"/>
            <ac:spMk id="20" creationId="{B525BAB7-9E89-4D8B-BCEB-A18F5B549449}"/>
          </ac:spMkLst>
        </pc:spChg>
        <pc:spChg chg="del">
          <ac:chgData name="阚东" userId="7039b3de-44eb-4b36-856a-06eff18bf7aa" providerId="ADAL" clId="{2A967772-2A56-4679-9D24-0194781F67DB}" dt="2024-09-18T14:03:18.538" v="2364" actId="478"/>
          <ac:spMkLst>
            <pc:docMk/>
            <pc:sldMk cId="1781093986" sldId="525"/>
            <ac:spMk id="21" creationId="{7024CC39-4D8F-4C2F-ABA4-1B59B0CA7DA1}"/>
          </ac:spMkLst>
        </pc:spChg>
        <pc:spChg chg="del">
          <ac:chgData name="阚东" userId="7039b3de-44eb-4b36-856a-06eff18bf7aa" providerId="ADAL" clId="{2A967772-2A56-4679-9D24-0194781F67DB}" dt="2024-09-18T14:03:18.538" v="2364" actId="478"/>
          <ac:spMkLst>
            <pc:docMk/>
            <pc:sldMk cId="1781093986" sldId="525"/>
            <ac:spMk id="22" creationId="{B104CC89-7D75-498D-B02E-19097B98FCA2}"/>
          </ac:spMkLst>
        </pc:spChg>
        <pc:spChg chg="add del mod">
          <ac:chgData name="阚东" userId="7039b3de-44eb-4b36-856a-06eff18bf7aa" providerId="ADAL" clId="{2A967772-2A56-4679-9D24-0194781F67DB}" dt="2024-09-18T14:24:54.657" v="2591" actId="478"/>
          <ac:spMkLst>
            <pc:docMk/>
            <pc:sldMk cId="1781093986" sldId="525"/>
            <ac:spMk id="27" creationId="{7CC88459-39AB-4C3B-BEEA-4EA76F3146B1}"/>
          </ac:spMkLst>
        </pc:spChg>
        <pc:spChg chg="add mod">
          <ac:chgData name="阚东" userId="7039b3de-44eb-4b36-856a-06eff18bf7aa" providerId="ADAL" clId="{2A967772-2A56-4679-9D24-0194781F67DB}" dt="2024-09-18T14:32:50.547" v="2743" actId="1035"/>
          <ac:spMkLst>
            <pc:docMk/>
            <pc:sldMk cId="1781093986" sldId="525"/>
            <ac:spMk id="31" creationId="{614309D2-87A5-4284-B1E3-F7A20FA3A0A5}"/>
          </ac:spMkLst>
        </pc:spChg>
        <pc:spChg chg="add mod">
          <ac:chgData name="阚东" userId="7039b3de-44eb-4b36-856a-06eff18bf7aa" providerId="ADAL" clId="{2A967772-2A56-4679-9D24-0194781F67DB}" dt="2024-09-18T14:27:36.580" v="2659" actId="1036"/>
          <ac:spMkLst>
            <pc:docMk/>
            <pc:sldMk cId="1781093986" sldId="525"/>
            <ac:spMk id="33" creationId="{2CF8094D-9D2E-437F-934E-4784C45A560D}"/>
          </ac:spMkLst>
        </pc:spChg>
        <pc:spChg chg="add mod">
          <ac:chgData name="阚东" userId="7039b3de-44eb-4b36-856a-06eff18bf7aa" providerId="ADAL" clId="{2A967772-2A56-4679-9D24-0194781F67DB}" dt="2024-09-18T14:32:50.547" v="2743" actId="1035"/>
          <ac:spMkLst>
            <pc:docMk/>
            <pc:sldMk cId="1781093986" sldId="525"/>
            <ac:spMk id="35" creationId="{3891B1A2-CE5B-40D9-A45C-FBA01B193143}"/>
          </ac:spMkLst>
        </pc:spChg>
        <pc:spChg chg="add mod">
          <ac:chgData name="阚东" userId="7039b3de-44eb-4b36-856a-06eff18bf7aa" providerId="ADAL" clId="{2A967772-2A56-4679-9D24-0194781F67DB}" dt="2024-09-18T14:35:19.601" v="2761" actId="20577"/>
          <ac:spMkLst>
            <pc:docMk/>
            <pc:sldMk cId="1781093986" sldId="525"/>
            <ac:spMk id="38" creationId="{2FBF12B7-7AA6-4218-B7E5-1B195875B761}"/>
          </ac:spMkLst>
        </pc:spChg>
        <pc:spChg chg="del">
          <ac:chgData name="阚东" userId="7039b3de-44eb-4b36-856a-06eff18bf7aa" providerId="ADAL" clId="{2A967772-2A56-4679-9D24-0194781F67DB}" dt="2024-09-18T14:03:21.275" v="2366" actId="478"/>
          <ac:spMkLst>
            <pc:docMk/>
            <pc:sldMk cId="1781093986" sldId="525"/>
            <ac:spMk id="39" creationId="{6301511C-6A62-4FA3-B498-987B7BF6602E}"/>
          </ac:spMkLst>
        </pc:spChg>
        <pc:grpChg chg="add mod">
          <ac:chgData name="阚东" userId="7039b3de-44eb-4b36-856a-06eff18bf7aa" providerId="ADAL" clId="{2A967772-2A56-4679-9D24-0194781F67DB}" dt="2024-09-18T14:36:35.311" v="2814" actId="164"/>
          <ac:grpSpMkLst>
            <pc:docMk/>
            <pc:sldMk cId="1781093986" sldId="525"/>
            <ac:grpSpMk id="13" creationId="{40DBA437-081E-4291-AF82-C7C9BD1757E1}"/>
          </ac:grpSpMkLst>
        </pc:grpChg>
        <pc:grpChg chg="del">
          <ac:chgData name="阚东" userId="7039b3de-44eb-4b36-856a-06eff18bf7aa" providerId="ADAL" clId="{2A967772-2A56-4679-9D24-0194781F67DB}" dt="2024-09-18T14:03:18.538" v="2364" actId="478"/>
          <ac:grpSpMkLst>
            <pc:docMk/>
            <pc:sldMk cId="1781093986" sldId="525"/>
            <ac:grpSpMk id="37" creationId="{C57F3686-D9AF-484C-B3B1-B58D47A9327E}"/>
          </ac:grpSpMkLst>
        </pc:grpChg>
        <pc:picChg chg="mod modCrop">
          <ac:chgData name="阚东" userId="7039b3de-44eb-4b36-856a-06eff18bf7aa" providerId="ADAL" clId="{2A967772-2A56-4679-9D24-0194781F67DB}" dt="2024-09-18T14:33:56.289" v="2755" actId="14100"/>
          <ac:picMkLst>
            <pc:docMk/>
            <pc:sldMk cId="1781093986" sldId="525"/>
            <ac:picMk id="6" creationId="{963E5DBA-084D-45AF-8BBA-2DCA983D8CE5}"/>
          </ac:picMkLst>
        </pc:picChg>
        <pc:picChg chg="del">
          <ac:chgData name="阚东" userId="7039b3de-44eb-4b36-856a-06eff18bf7aa" providerId="ADAL" clId="{2A967772-2A56-4679-9D24-0194781F67DB}" dt="2024-09-18T14:03:18.538" v="2364" actId="478"/>
          <ac:picMkLst>
            <pc:docMk/>
            <pc:sldMk cId="1781093986" sldId="525"/>
            <ac:picMk id="8" creationId="{EE4C5D88-AC4A-4A4A-AEFD-98B28DFCDD3E}"/>
          </ac:picMkLst>
        </pc:picChg>
        <pc:picChg chg="del">
          <ac:chgData name="阚东" userId="7039b3de-44eb-4b36-856a-06eff18bf7aa" providerId="ADAL" clId="{2A967772-2A56-4679-9D24-0194781F67DB}" dt="2024-09-18T14:03:18.538" v="2364" actId="478"/>
          <ac:picMkLst>
            <pc:docMk/>
            <pc:sldMk cId="1781093986" sldId="525"/>
            <ac:picMk id="10" creationId="{E8C13319-9C80-4D57-9C79-9BD9E1CE584D}"/>
          </ac:picMkLst>
        </pc:picChg>
        <pc:picChg chg="add mod">
          <ac:chgData name="阚东" userId="7039b3de-44eb-4b36-856a-06eff18bf7aa" providerId="ADAL" clId="{2A967772-2A56-4679-9D24-0194781F67DB}" dt="2024-09-18T14:35:31.953" v="2807" actId="1035"/>
          <ac:picMkLst>
            <pc:docMk/>
            <pc:sldMk cId="1781093986" sldId="525"/>
            <ac:picMk id="11" creationId="{FF849CED-A8C8-476E-B256-642C4420898E}"/>
          </ac:picMkLst>
        </pc:picChg>
        <pc:picChg chg="del">
          <ac:chgData name="阚东" userId="7039b3de-44eb-4b36-856a-06eff18bf7aa" providerId="ADAL" clId="{2A967772-2A56-4679-9D24-0194781F67DB}" dt="2024-09-18T14:03:18.538" v="2364" actId="478"/>
          <ac:picMkLst>
            <pc:docMk/>
            <pc:sldMk cId="1781093986" sldId="525"/>
            <ac:picMk id="24" creationId="{A3912C03-B111-4E16-BD1D-5E1A900AEDF4}"/>
          </ac:picMkLst>
        </pc:picChg>
        <pc:picChg chg="add mod modCrop">
          <ac:chgData name="阚东" userId="7039b3de-44eb-4b36-856a-06eff18bf7aa" providerId="ADAL" clId="{2A967772-2A56-4679-9D24-0194781F67DB}" dt="2024-09-18T14:36:35.311" v="2814" actId="164"/>
          <ac:picMkLst>
            <pc:docMk/>
            <pc:sldMk cId="1781093986" sldId="525"/>
            <ac:picMk id="25" creationId="{4F30C571-9777-4319-9EC9-BD3A8EF4B618}"/>
          </ac:picMkLst>
        </pc:picChg>
        <pc:picChg chg="del">
          <ac:chgData name="阚东" userId="7039b3de-44eb-4b36-856a-06eff18bf7aa" providerId="ADAL" clId="{2A967772-2A56-4679-9D24-0194781F67DB}" dt="2024-09-18T14:03:18.538" v="2364" actId="478"/>
          <ac:picMkLst>
            <pc:docMk/>
            <pc:sldMk cId="1781093986" sldId="525"/>
            <ac:picMk id="26" creationId="{1B55BCF5-3D70-4360-99BB-1A87D93B322D}"/>
          </ac:picMkLst>
        </pc:picChg>
        <pc:picChg chg="del">
          <ac:chgData name="阚东" userId="7039b3de-44eb-4b36-856a-06eff18bf7aa" providerId="ADAL" clId="{2A967772-2A56-4679-9D24-0194781F67DB}" dt="2024-09-18T14:03:18.538" v="2364" actId="478"/>
          <ac:picMkLst>
            <pc:docMk/>
            <pc:sldMk cId="1781093986" sldId="525"/>
            <ac:picMk id="28" creationId="{6BC4052B-CA5F-4CD5-856E-1D706EB31D2E}"/>
          </ac:picMkLst>
        </pc:picChg>
        <pc:picChg chg="del">
          <ac:chgData name="阚东" userId="7039b3de-44eb-4b36-856a-06eff18bf7aa" providerId="ADAL" clId="{2A967772-2A56-4679-9D24-0194781F67DB}" dt="2024-09-18T14:03:18.538" v="2364" actId="478"/>
          <ac:picMkLst>
            <pc:docMk/>
            <pc:sldMk cId="1781093986" sldId="525"/>
            <ac:picMk id="34" creationId="{CB8F407B-5A9E-4C8F-984A-B0202955359F}"/>
          </ac:picMkLst>
        </pc:picChg>
        <pc:picChg chg="del">
          <ac:chgData name="阚东" userId="7039b3de-44eb-4b36-856a-06eff18bf7aa" providerId="ADAL" clId="{2A967772-2A56-4679-9D24-0194781F67DB}" dt="2024-09-18T14:03:18.538" v="2364" actId="478"/>
          <ac:picMkLst>
            <pc:docMk/>
            <pc:sldMk cId="1781093986" sldId="525"/>
            <ac:picMk id="36" creationId="{5D73BECF-F5BF-453B-8945-4C390891715F}"/>
          </ac:picMkLst>
        </pc:picChg>
        <pc:cxnChg chg="del">
          <ac:chgData name="阚东" userId="7039b3de-44eb-4b36-856a-06eff18bf7aa" providerId="ADAL" clId="{2A967772-2A56-4679-9D24-0194781F67DB}" dt="2024-09-18T14:03:18.538" v="2364" actId="478"/>
          <ac:cxnSpMkLst>
            <pc:docMk/>
            <pc:sldMk cId="1781093986" sldId="525"/>
            <ac:cxnSpMk id="19" creationId="{31907098-F796-4312-B32C-60BA9041DFE4}"/>
          </ac:cxnSpMkLst>
        </pc:cxnChg>
        <pc:cxnChg chg="add mod">
          <ac:chgData name="阚东" userId="7039b3de-44eb-4b36-856a-06eff18bf7aa" providerId="ADAL" clId="{2A967772-2A56-4679-9D24-0194781F67DB}" dt="2024-09-18T14:36:35.311" v="2814" actId="164"/>
          <ac:cxnSpMkLst>
            <pc:docMk/>
            <pc:sldMk cId="1781093986" sldId="525"/>
            <ac:cxnSpMk id="29" creationId="{5F052AE9-D204-49C9-95CB-B1EE7482A896}"/>
          </ac:cxnSpMkLst>
        </pc:cxnChg>
      </pc:sldChg>
      <pc:sldChg chg="addSp delSp modSp add mod modAnim modNotesTx">
        <pc:chgData name="阚东" userId="7039b3de-44eb-4b36-856a-06eff18bf7aa" providerId="ADAL" clId="{2A967772-2A56-4679-9D24-0194781F67DB}" dt="2024-09-19T08:28:28.412" v="5105" actId="20577"/>
        <pc:sldMkLst>
          <pc:docMk/>
          <pc:sldMk cId="285335721" sldId="526"/>
        </pc:sldMkLst>
        <pc:spChg chg="mod">
          <ac:chgData name="阚东" userId="7039b3de-44eb-4b36-856a-06eff18bf7aa" providerId="ADAL" clId="{2A967772-2A56-4679-9D24-0194781F67DB}" dt="2024-09-18T14:05:26.179" v="2392" actId="20577"/>
          <ac:spMkLst>
            <pc:docMk/>
            <pc:sldMk cId="285335721" sldId="526"/>
            <ac:spMk id="3" creationId="{00000000-0000-0000-0000-000000000000}"/>
          </ac:spMkLst>
        </pc:spChg>
        <pc:spChg chg="del">
          <ac:chgData name="阚东" userId="7039b3de-44eb-4b36-856a-06eff18bf7aa" providerId="ADAL" clId="{2A967772-2A56-4679-9D24-0194781F67DB}" dt="2024-09-18T14:06:51.873" v="2398" actId="478"/>
          <ac:spMkLst>
            <pc:docMk/>
            <pc:sldMk cId="285335721" sldId="526"/>
            <ac:spMk id="7" creationId="{7CD9CF27-E25B-4970-8FB3-EABC9AE11F2C}"/>
          </ac:spMkLst>
        </pc:spChg>
        <pc:spChg chg="del">
          <ac:chgData name="阚东" userId="7039b3de-44eb-4b36-856a-06eff18bf7aa" providerId="ADAL" clId="{2A967772-2A56-4679-9D24-0194781F67DB}" dt="2024-09-18T14:05:52.187" v="2393" actId="478"/>
          <ac:spMkLst>
            <pc:docMk/>
            <pc:sldMk cId="285335721" sldId="526"/>
            <ac:spMk id="14" creationId="{D60FA2F1-BF6E-4A5C-A4DB-364F099B68F2}"/>
          </ac:spMkLst>
        </pc:spChg>
        <pc:spChg chg="del">
          <ac:chgData name="阚东" userId="7039b3de-44eb-4b36-856a-06eff18bf7aa" providerId="ADAL" clId="{2A967772-2A56-4679-9D24-0194781F67DB}" dt="2024-09-18T14:05:52.187" v="2393" actId="478"/>
          <ac:spMkLst>
            <pc:docMk/>
            <pc:sldMk cId="285335721" sldId="526"/>
            <ac:spMk id="17" creationId="{BC5714F0-7CC5-45EF-ACCF-772E19272FCF}"/>
          </ac:spMkLst>
        </pc:spChg>
        <pc:spChg chg="del">
          <ac:chgData name="阚东" userId="7039b3de-44eb-4b36-856a-06eff18bf7aa" providerId="ADAL" clId="{2A967772-2A56-4679-9D24-0194781F67DB}" dt="2024-09-18T14:05:52.187" v="2393" actId="478"/>
          <ac:spMkLst>
            <pc:docMk/>
            <pc:sldMk cId="285335721" sldId="526"/>
            <ac:spMk id="18" creationId="{CE9A709B-50B6-4CCB-9F73-EFC4099A57C9}"/>
          </ac:spMkLst>
        </pc:spChg>
        <pc:spChg chg="del">
          <ac:chgData name="阚东" userId="7039b3de-44eb-4b36-856a-06eff18bf7aa" providerId="ADAL" clId="{2A967772-2A56-4679-9D24-0194781F67DB}" dt="2024-09-18T14:05:52.187" v="2393" actId="478"/>
          <ac:spMkLst>
            <pc:docMk/>
            <pc:sldMk cId="285335721" sldId="526"/>
            <ac:spMk id="20" creationId="{B525BAB7-9E89-4D8B-BCEB-A18F5B549449}"/>
          </ac:spMkLst>
        </pc:spChg>
        <pc:spChg chg="del">
          <ac:chgData name="阚东" userId="7039b3de-44eb-4b36-856a-06eff18bf7aa" providerId="ADAL" clId="{2A967772-2A56-4679-9D24-0194781F67DB}" dt="2024-09-18T14:05:52.187" v="2393" actId="478"/>
          <ac:spMkLst>
            <pc:docMk/>
            <pc:sldMk cId="285335721" sldId="526"/>
            <ac:spMk id="21" creationId="{7024CC39-4D8F-4C2F-ABA4-1B59B0CA7DA1}"/>
          </ac:spMkLst>
        </pc:spChg>
        <pc:spChg chg="del">
          <ac:chgData name="阚东" userId="7039b3de-44eb-4b36-856a-06eff18bf7aa" providerId="ADAL" clId="{2A967772-2A56-4679-9D24-0194781F67DB}" dt="2024-09-18T14:05:52.187" v="2393" actId="478"/>
          <ac:spMkLst>
            <pc:docMk/>
            <pc:sldMk cId="285335721" sldId="526"/>
            <ac:spMk id="22" creationId="{B104CC89-7D75-498D-B02E-19097B98FCA2}"/>
          </ac:spMkLst>
        </pc:spChg>
        <pc:spChg chg="mod">
          <ac:chgData name="阚东" userId="7039b3de-44eb-4b36-856a-06eff18bf7aa" providerId="ADAL" clId="{2A967772-2A56-4679-9D24-0194781F67DB}" dt="2024-09-18T14:05:53.127" v="2394"/>
          <ac:spMkLst>
            <pc:docMk/>
            <pc:sldMk cId="285335721" sldId="526"/>
            <ac:spMk id="29" creationId="{9DD83065-5EAB-488F-A8A5-57EAD511ACFA}"/>
          </ac:spMkLst>
        </pc:spChg>
        <pc:spChg chg="add mod">
          <ac:chgData name="阚东" userId="7039b3de-44eb-4b36-856a-06eff18bf7aa" providerId="ADAL" clId="{2A967772-2A56-4679-9D24-0194781F67DB}" dt="2024-09-18T14:19:22.411" v="2578" actId="1036"/>
          <ac:spMkLst>
            <pc:docMk/>
            <pc:sldMk cId="285335721" sldId="526"/>
            <ac:spMk id="31" creationId="{E85D782B-EF24-47F5-9177-F517227B550E}"/>
          </ac:spMkLst>
        </pc:spChg>
        <pc:spChg chg="add mod">
          <ac:chgData name="阚东" userId="7039b3de-44eb-4b36-856a-06eff18bf7aa" providerId="ADAL" clId="{2A967772-2A56-4679-9D24-0194781F67DB}" dt="2024-09-18T14:14:03.150" v="2517" actId="1076"/>
          <ac:spMkLst>
            <pc:docMk/>
            <pc:sldMk cId="285335721" sldId="526"/>
            <ac:spMk id="35" creationId="{60336B96-303D-44B9-8AD8-C30D04BFA2CB}"/>
          </ac:spMkLst>
        </pc:spChg>
        <pc:spChg chg="add mod">
          <ac:chgData name="阚东" userId="7039b3de-44eb-4b36-856a-06eff18bf7aa" providerId="ADAL" clId="{2A967772-2A56-4679-9D24-0194781F67DB}" dt="2024-09-18T14:19:29.422" v="2580" actId="20577"/>
          <ac:spMkLst>
            <pc:docMk/>
            <pc:sldMk cId="285335721" sldId="526"/>
            <ac:spMk id="38" creationId="{58D93E28-27D8-4193-8692-ECBCA391AFFB}"/>
          </ac:spMkLst>
        </pc:spChg>
        <pc:spChg chg="del">
          <ac:chgData name="阚东" userId="7039b3de-44eb-4b36-856a-06eff18bf7aa" providerId="ADAL" clId="{2A967772-2A56-4679-9D24-0194781F67DB}" dt="2024-09-18T14:05:52.187" v="2393" actId="478"/>
          <ac:spMkLst>
            <pc:docMk/>
            <pc:sldMk cId="285335721" sldId="526"/>
            <ac:spMk id="39" creationId="{6301511C-6A62-4FA3-B498-987B7BF6602E}"/>
          </ac:spMkLst>
        </pc:spChg>
        <pc:grpChg chg="add mod">
          <ac:chgData name="阚东" userId="7039b3de-44eb-4b36-856a-06eff18bf7aa" providerId="ADAL" clId="{2A967772-2A56-4679-9D24-0194781F67DB}" dt="2024-09-18T14:05:53.127" v="2394"/>
          <ac:grpSpMkLst>
            <pc:docMk/>
            <pc:sldMk cId="285335721" sldId="526"/>
            <ac:grpSpMk id="25" creationId="{567459BF-8803-4237-AA0F-EC07DFF4B119}"/>
          </ac:grpSpMkLst>
        </pc:grpChg>
        <pc:grpChg chg="del">
          <ac:chgData name="阚东" userId="7039b3de-44eb-4b36-856a-06eff18bf7aa" providerId="ADAL" clId="{2A967772-2A56-4679-9D24-0194781F67DB}" dt="2024-09-18T14:05:52.187" v="2393" actId="478"/>
          <ac:grpSpMkLst>
            <pc:docMk/>
            <pc:sldMk cId="285335721" sldId="526"/>
            <ac:grpSpMk id="37" creationId="{C57F3686-D9AF-484C-B3B1-B58D47A9327E}"/>
          </ac:grpSpMkLst>
        </pc:grpChg>
        <pc:picChg chg="del mod">
          <ac:chgData name="阚东" userId="7039b3de-44eb-4b36-856a-06eff18bf7aa" providerId="ADAL" clId="{2A967772-2A56-4679-9D24-0194781F67DB}" dt="2024-09-18T14:07:59.273" v="2417" actId="478"/>
          <ac:picMkLst>
            <pc:docMk/>
            <pc:sldMk cId="285335721" sldId="526"/>
            <ac:picMk id="6" creationId="{963E5DBA-084D-45AF-8BBA-2DCA983D8CE5}"/>
          </ac:picMkLst>
        </pc:picChg>
        <pc:picChg chg="del">
          <ac:chgData name="阚东" userId="7039b3de-44eb-4b36-856a-06eff18bf7aa" providerId="ADAL" clId="{2A967772-2A56-4679-9D24-0194781F67DB}" dt="2024-09-18T14:05:52.187" v="2393" actId="478"/>
          <ac:picMkLst>
            <pc:docMk/>
            <pc:sldMk cId="285335721" sldId="526"/>
            <ac:picMk id="8" creationId="{EE4C5D88-AC4A-4A4A-AEFD-98B28DFCDD3E}"/>
          </ac:picMkLst>
        </pc:picChg>
        <pc:picChg chg="add mod">
          <ac:chgData name="阚东" userId="7039b3de-44eb-4b36-856a-06eff18bf7aa" providerId="ADAL" clId="{2A967772-2A56-4679-9D24-0194781F67DB}" dt="2024-09-18T14:19:22.411" v="2578" actId="1036"/>
          <ac:picMkLst>
            <pc:docMk/>
            <pc:sldMk cId="285335721" sldId="526"/>
            <ac:picMk id="9" creationId="{5E9FA446-6F69-401E-959C-07F7C7283526}"/>
          </ac:picMkLst>
        </pc:picChg>
        <pc:picChg chg="del">
          <ac:chgData name="阚东" userId="7039b3de-44eb-4b36-856a-06eff18bf7aa" providerId="ADAL" clId="{2A967772-2A56-4679-9D24-0194781F67DB}" dt="2024-09-18T14:05:52.187" v="2393" actId="478"/>
          <ac:picMkLst>
            <pc:docMk/>
            <pc:sldMk cId="285335721" sldId="526"/>
            <ac:picMk id="10" creationId="{E8C13319-9C80-4D57-9C79-9BD9E1CE584D}"/>
          </ac:picMkLst>
        </pc:picChg>
        <pc:picChg chg="del">
          <ac:chgData name="阚东" userId="7039b3de-44eb-4b36-856a-06eff18bf7aa" providerId="ADAL" clId="{2A967772-2A56-4679-9D24-0194781F67DB}" dt="2024-09-18T14:05:52.187" v="2393" actId="478"/>
          <ac:picMkLst>
            <pc:docMk/>
            <pc:sldMk cId="285335721" sldId="526"/>
            <ac:picMk id="24" creationId="{A3912C03-B111-4E16-BD1D-5E1A900AEDF4}"/>
          </ac:picMkLst>
        </pc:picChg>
        <pc:picChg chg="del">
          <ac:chgData name="阚东" userId="7039b3de-44eb-4b36-856a-06eff18bf7aa" providerId="ADAL" clId="{2A967772-2A56-4679-9D24-0194781F67DB}" dt="2024-09-18T14:05:52.187" v="2393" actId="478"/>
          <ac:picMkLst>
            <pc:docMk/>
            <pc:sldMk cId="285335721" sldId="526"/>
            <ac:picMk id="26" creationId="{1B55BCF5-3D70-4360-99BB-1A87D93B322D}"/>
          </ac:picMkLst>
        </pc:picChg>
        <pc:picChg chg="mod">
          <ac:chgData name="阚东" userId="7039b3de-44eb-4b36-856a-06eff18bf7aa" providerId="ADAL" clId="{2A967772-2A56-4679-9D24-0194781F67DB}" dt="2024-09-18T14:05:53.127" v="2394"/>
          <ac:picMkLst>
            <pc:docMk/>
            <pc:sldMk cId="285335721" sldId="526"/>
            <ac:picMk id="27" creationId="{AF0AF548-0560-4259-9010-788592CB6661}"/>
          </ac:picMkLst>
        </pc:picChg>
        <pc:picChg chg="del">
          <ac:chgData name="阚东" userId="7039b3de-44eb-4b36-856a-06eff18bf7aa" providerId="ADAL" clId="{2A967772-2A56-4679-9D24-0194781F67DB}" dt="2024-09-18T14:05:52.187" v="2393" actId="478"/>
          <ac:picMkLst>
            <pc:docMk/>
            <pc:sldMk cId="285335721" sldId="526"/>
            <ac:picMk id="28" creationId="{6BC4052B-CA5F-4CD5-856E-1D706EB31D2E}"/>
          </ac:picMkLst>
        </pc:picChg>
        <pc:picChg chg="add mod">
          <ac:chgData name="阚东" userId="7039b3de-44eb-4b36-856a-06eff18bf7aa" providerId="ADAL" clId="{2A967772-2A56-4679-9D24-0194781F67DB}" dt="2024-09-18T14:19:17.625" v="2559" actId="1076"/>
          <ac:picMkLst>
            <pc:docMk/>
            <pc:sldMk cId="285335721" sldId="526"/>
            <ac:picMk id="33" creationId="{9266AF8B-650A-4E07-9AF5-52E1843DD265}"/>
          </ac:picMkLst>
        </pc:picChg>
        <pc:picChg chg="del">
          <ac:chgData name="阚东" userId="7039b3de-44eb-4b36-856a-06eff18bf7aa" providerId="ADAL" clId="{2A967772-2A56-4679-9D24-0194781F67DB}" dt="2024-09-18T14:05:52.187" v="2393" actId="478"/>
          <ac:picMkLst>
            <pc:docMk/>
            <pc:sldMk cId="285335721" sldId="526"/>
            <ac:picMk id="34" creationId="{CB8F407B-5A9E-4C8F-984A-B0202955359F}"/>
          </ac:picMkLst>
        </pc:picChg>
        <pc:picChg chg="del">
          <ac:chgData name="阚东" userId="7039b3de-44eb-4b36-856a-06eff18bf7aa" providerId="ADAL" clId="{2A967772-2A56-4679-9D24-0194781F67DB}" dt="2024-09-18T14:05:52.187" v="2393" actId="478"/>
          <ac:picMkLst>
            <pc:docMk/>
            <pc:sldMk cId="285335721" sldId="526"/>
            <ac:picMk id="36" creationId="{5D73BECF-F5BF-453B-8945-4C390891715F}"/>
          </ac:picMkLst>
        </pc:picChg>
        <pc:cxnChg chg="del">
          <ac:chgData name="阚东" userId="7039b3de-44eb-4b36-856a-06eff18bf7aa" providerId="ADAL" clId="{2A967772-2A56-4679-9D24-0194781F67DB}" dt="2024-09-18T14:05:52.187" v="2393" actId="478"/>
          <ac:cxnSpMkLst>
            <pc:docMk/>
            <pc:sldMk cId="285335721" sldId="526"/>
            <ac:cxnSpMk id="19" creationId="{31907098-F796-4312-B32C-60BA9041DFE4}"/>
          </ac:cxnSpMkLst>
        </pc:cxnChg>
      </pc:sldChg>
      <pc:sldChg chg="addSp delSp modSp add mod modAnim modNotesTx">
        <pc:chgData name="阚东" userId="7039b3de-44eb-4b36-856a-06eff18bf7aa" providerId="ADAL" clId="{2A967772-2A56-4679-9D24-0194781F67DB}" dt="2024-09-19T08:55:21.627" v="5407" actId="113"/>
        <pc:sldMkLst>
          <pc:docMk/>
          <pc:sldMk cId="3635781430" sldId="527"/>
        </pc:sldMkLst>
        <pc:spChg chg="mod">
          <ac:chgData name="阚东" userId="7039b3de-44eb-4b36-856a-06eff18bf7aa" providerId="ADAL" clId="{2A967772-2A56-4679-9D24-0194781F67DB}" dt="2024-09-18T14:35:56.379" v="2810"/>
          <ac:spMkLst>
            <pc:docMk/>
            <pc:sldMk cId="3635781430" sldId="527"/>
            <ac:spMk id="3" creationId="{00000000-0000-0000-0000-000000000000}"/>
          </ac:spMkLst>
        </pc:spChg>
        <pc:spChg chg="add mod">
          <ac:chgData name="阚东" userId="7039b3de-44eb-4b36-856a-06eff18bf7aa" providerId="ADAL" clId="{2A967772-2A56-4679-9D24-0194781F67DB}" dt="2024-09-18T14:41:35.620" v="2834" actId="1076"/>
          <ac:spMkLst>
            <pc:docMk/>
            <pc:sldMk cId="3635781430" sldId="527"/>
            <ac:spMk id="14" creationId="{0C5A2E45-1C49-4F10-9A44-4EE1314BB62B}"/>
          </ac:spMkLst>
        </pc:spChg>
        <pc:spChg chg="add mod">
          <ac:chgData name="阚东" userId="7039b3de-44eb-4b36-856a-06eff18bf7aa" providerId="ADAL" clId="{2A967772-2A56-4679-9D24-0194781F67DB}" dt="2024-09-18T14:42:10.691" v="2848" actId="1038"/>
          <ac:spMkLst>
            <pc:docMk/>
            <pc:sldMk cId="3635781430" sldId="527"/>
            <ac:spMk id="15" creationId="{C779F732-80CF-4990-BFB7-2CE8A6FCF58B}"/>
          </ac:spMkLst>
        </pc:spChg>
        <pc:spChg chg="del">
          <ac:chgData name="阚东" userId="7039b3de-44eb-4b36-856a-06eff18bf7aa" providerId="ADAL" clId="{2A967772-2A56-4679-9D24-0194781F67DB}" dt="2024-09-18T14:35:45.743" v="2809" actId="478"/>
          <ac:spMkLst>
            <pc:docMk/>
            <pc:sldMk cId="3635781430" sldId="527"/>
            <ac:spMk id="31" creationId="{614309D2-87A5-4284-B1E3-F7A20FA3A0A5}"/>
          </ac:spMkLst>
        </pc:spChg>
        <pc:spChg chg="del">
          <ac:chgData name="阚东" userId="7039b3de-44eb-4b36-856a-06eff18bf7aa" providerId="ADAL" clId="{2A967772-2A56-4679-9D24-0194781F67DB}" dt="2024-09-18T14:35:45.743" v="2809" actId="478"/>
          <ac:spMkLst>
            <pc:docMk/>
            <pc:sldMk cId="3635781430" sldId="527"/>
            <ac:spMk id="33" creationId="{2CF8094D-9D2E-437F-934E-4784C45A560D}"/>
          </ac:spMkLst>
        </pc:spChg>
        <pc:spChg chg="del">
          <ac:chgData name="阚东" userId="7039b3de-44eb-4b36-856a-06eff18bf7aa" providerId="ADAL" clId="{2A967772-2A56-4679-9D24-0194781F67DB}" dt="2024-09-18T14:35:45.743" v="2809" actId="478"/>
          <ac:spMkLst>
            <pc:docMk/>
            <pc:sldMk cId="3635781430" sldId="527"/>
            <ac:spMk id="35" creationId="{3891B1A2-CE5B-40D9-A45C-FBA01B193143}"/>
          </ac:spMkLst>
        </pc:spChg>
        <pc:spChg chg="del">
          <ac:chgData name="阚东" userId="7039b3de-44eb-4b36-856a-06eff18bf7aa" providerId="ADAL" clId="{2A967772-2A56-4679-9D24-0194781F67DB}" dt="2024-09-18T14:35:45.743" v="2809" actId="478"/>
          <ac:spMkLst>
            <pc:docMk/>
            <pc:sldMk cId="3635781430" sldId="527"/>
            <ac:spMk id="38" creationId="{2FBF12B7-7AA6-4218-B7E5-1B195875B761}"/>
          </ac:spMkLst>
        </pc:spChg>
        <pc:picChg chg="del">
          <ac:chgData name="阚东" userId="7039b3de-44eb-4b36-856a-06eff18bf7aa" providerId="ADAL" clId="{2A967772-2A56-4679-9D24-0194781F67DB}" dt="2024-09-18T14:35:45.743" v="2809" actId="478"/>
          <ac:picMkLst>
            <pc:docMk/>
            <pc:sldMk cId="3635781430" sldId="527"/>
            <ac:picMk id="6" creationId="{963E5DBA-084D-45AF-8BBA-2DCA983D8CE5}"/>
          </ac:picMkLst>
        </pc:picChg>
        <pc:picChg chg="add del mod">
          <ac:chgData name="阚东" userId="7039b3de-44eb-4b36-856a-06eff18bf7aa" providerId="ADAL" clId="{2A967772-2A56-4679-9D24-0194781F67DB}" dt="2024-09-18T14:49:35.579" v="2871" actId="478"/>
          <ac:picMkLst>
            <pc:docMk/>
            <pc:sldMk cId="3635781430" sldId="527"/>
            <ac:picMk id="7" creationId="{4CA29B77-EC75-4E41-8EAD-CDAB1D6FB260}"/>
          </ac:picMkLst>
        </pc:picChg>
        <pc:picChg chg="del">
          <ac:chgData name="阚东" userId="7039b3de-44eb-4b36-856a-06eff18bf7aa" providerId="ADAL" clId="{2A967772-2A56-4679-9D24-0194781F67DB}" dt="2024-09-18T14:35:45.743" v="2809" actId="478"/>
          <ac:picMkLst>
            <pc:docMk/>
            <pc:sldMk cId="3635781430" sldId="527"/>
            <ac:picMk id="11" creationId="{FF849CED-A8C8-476E-B256-642C4420898E}"/>
          </ac:picMkLst>
        </pc:picChg>
        <pc:picChg chg="add mod modCrop">
          <ac:chgData name="阚东" userId="7039b3de-44eb-4b36-856a-06eff18bf7aa" providerId="ADAL" clId="{2A967772-2A56-4679-9D24-0194781F67DB}" dt="2024-09-18T14:36:52.976" v="2816" actId="1076"/>
          <ac:picMkLst>
            <pc:docMk/>
            <pc:sldMk cId="3635781430" sldId="527"/>
            <ac:picMk id="12" creationId="{8C3350B7-D6D7-4987-8483-0545BB50EEAE}"/>
          </ac:picMkLst>
        </pc:picChg>
        <pc:picChg chg="add del mod">
          <ac:chgData name="阚东" userId="7039b3de-44eb-4b36-856a-06eff18bf7aa" providerId="ADAL" clId="{2A967772-2A56-4679-9D24-0194781F67DB}" dt="2024-09-19T05:51:44.482" v="2888" actId="478"/>
          <ac:picMkLst>
            <pc:docMk/>
            <pc:sldMk cId="3635781430" sldId="527"/>
            <ac:picMk id="18" creationId="{44209D20-ACC0-419F-8739-076117BAD3EC}"/>
          </ac:picMkLst>
        </pc:picChg>
        <pc:picChg chg="del">
          <ac:chgData name="阚东" userId="7039b3de-44eb-4b36-856a-06eff18bf7aa" providerId="ADAL" clId="{2A967772-2A56-4679-9D24-0194781F67DB}" dt="2024-09-18T14:35:45.743" v="2809" actId="478"/>
          <ac:picMkLst>
            <pc:docMk/>
            <pc:sldMk cId="3635781430" sldId="527"/>
            <ac:picMk id="25" creationId="{4F30C571-9777-4319-9EC9-BD3A8EF4B618}"/>
          </ac:picMkLst>
        </pc:picChg>
        <pc:cxnChg chg="del">
          <ac:chgData name="阚东" userId="7039b3de-44eb-4b36-856a-06eff18bf7aa" providerId="ADAL" clId="{2A967772-2A56-4679-9D24-0194781F67DB}" dt="2024-09-18T14:35:45.743" v="2809" actId="478"/>
          <ac:cxnSpMkLst>
            <pc:docMk/>
            <pc:sldMk cId="3635781430" sldId="527"/>
            <ac:cxnSpMk id="29" creationId="{5F052AE9-D204-49C9-95CB-B1EE7482A896}"/>
          </ac:cxnSpMkLst>
        </pc:cxnChg>
      </pc:sldChg>
      <pc:sldChg chg="addSp delSp modSp add mod delAnim modAnim modNotesTx">
        <pc:chgData name="阚东" userId="7039b3de-44eb-4b36-856a-06eff18bf7aa" providerId="ADAL" clId="{2A967772-2A56-4679-9D24-0194781F67DB}" dt="2024-09-19T08:32:04.827" v="5147"/>
        <pc:sldMkLst>
          <pc:docMk/>
          <pc:sldMk cId="1383453098" sldId="528"/>
        </pc:sldMkLst>
        <pc:spChg chg="mod">
          <ac:chgData name="阚东" userId="7039b3de-44eb-4b36-856a-06eff18bf7aa" providerId="ADAL" clId="{2A967772-2A56-4679-9D24-0194781F67DB}" dt="2024-09-19T05:54:32.629" v="2904"/>
          <ac:spMkLst>
            <pc:docMk/>
            <pc:sldMk cId="1383453098" sldId="528"/>
            <ac:spMk id="3" creationId="{00000000-0000-0000-0000-000000000000}"/>
          </ac:spMkLst>
        </pc:spChg>
        <pc:spChg chg="del">
          <ac:chgData name="阚东" userId="7039b3de-44eb-4b36-856a-06eff18bf7aa" providerId="ADAL" clId="{2A967772-2A56-4679-9D24-0194781F67DB}" dt="2024-09-18T14:49:50.261" v="2873" actId="478"/>
          <ac:spMkLst>
            <pc:docMk/>
            <pc:sldMk cId="1383453098" sldId="528"/>
            <ac:spMk id="14" creationId="{0C5A2E45-1C49-4F10-9A44-4EE1314BB62B}"/>
          </ac:spMkLst>
        </pc:spChg>
        <pc:spChg chg="del">
          <ac:chgData name="阚东" userId="7039b3de-44eb-4b36-856a-06eff18bf7aa" providerId="ADAL" clId="{2A967772-2A56-4679-9D24-0194781F67DB}" dt="2024-09-19T05:54:18.927" v="2901" actId="478"/>
          <ac:spMkLst>
            <pc:docMk/>
            <pc:sldMk cId="1383453098" sldId="528"/>
            <ac:spMk id="15" creationId="{C779F732-80CF-4990-BFB7-2CE8A6FCF58B}"/>
          </ac:spMkLst>
        </pc:spChg>
        <pc:spChg chg="add mod">
          <ac:chgData name="阚东" userId="7039b3de-44eb-4b36-856a-06eff18bf7aa" providerId="ADAL" clId="{2A967772-2A56-4679-9D24-0194781F67DB}" dt="2024-09-19T06:00:55.366" v="2990" actId="14100"/>
          <ac:spMkLst>
            <pc:docMk/>
            <pc:sldMk cId="1383453098" sldId="528"/>
            <ac:spMk id="20" creationId="{C6F1ACD7-8050-4B06-B4E4-C7D989EE6532}"/>
          </ac:spMkLst>
        </pc:spChg>
        <pc:spChg chg="add del mod">
          <ac:chgData name="阚东" userId="7039b3de-44eb-4b36-856a-06eff18bf7aa" providerId="ADAL" clId="{2A967772-2A56-4679-9D24-0194781F67DB}" dt="2024-09-19T06:00:56.549" v="2992"/>
          <ac:spMkLst>
            <pc:docMk/>
            <pc:sldMk cId="1383453098" sldId="528"/>
            <ac:spMk id="27" creationId="{29E1BD44-9845-4C9A-B505-666DD8532A57}"/>
          </ac:spMkLst>
        </pc:spChg>
        <pc:spChg chg="add mod">
          <ac:chgData name="阚东" userId="7039b3de-44eb-4b36-856a-06eff18bf7aa" providerId="ADAL" clId="{2A967772-2A56-4679-9D24-0194781F67DB}" dt="2024-09-19T06:01:32.195" v="3000" actId="1076"/>
          <ac:spMkLst>
            <pc:docMk/>
            <pc:sldMk cId="1383453098" sldId="528"/>
            <ac:spMk id="28" creationId="{9461BBDB-8181-4B5A-BF37-F9BC1E0EB6EC}"/>
          </ac:spMkLst>
        </pc:spChg>
        <pc:spChg chg="add del mod">
          <ac:chgData name="阚东" userId="7039b3de-44eb-4b36-856a-06eff18bf7aa" providerId="ADAL" clId="{2A967772-2A56-4679-9D24-0194781F67DB}" dt="2024-09-19T06:03:32.283" v="3030" actId="1076"/>
          <ac:spMkLst>
            <pc:docMk/>
            <pc:sldMk cId="1383453098" sldId="528"/>
            <ac:spMk id="37" creationId="{99B82FBC-40CD-44A1-973E-B8B0C456C2C4}"/>
          </ac:spMkLst>
        </pc:spChg>
        <pc:spChg chg="add mod">
          <ac:chgData name="阚东" userId="7039b3de-44eb-4b36-856a-06eff18bf7aa" providerId="ADAL" clId="{2A967772-2A56-4679-9D24-0194781F67DB}" dt="2024-09-19T06:04:09.924" v="3038"/>
          <ac:spMkLst>
            <pc:docMk/>
            <pc:sldMk cId="1383453098" sldId="528"/>
            <ac:spMk id="38" creationId="{CD2D7AE3-DD16-40DB-B8FE-871EB6096D4B}"/>
          </ac:spMkLst>
        </pc:spChg>
        <pc:grpChg chg="add mod">
          <ac:chgData name="阚东" userId="7039b3de-44eb-4b36-856a-06eff18bf7aa" providerId="ADAL" clId="{2A967772-2A56-4679-9D24-0194781F67DB}" dt="2024-09-19T05:59:03.631" v="2929" actId="1076"/>
          <ac:grpSpMkLst>
            <pc:docMk/>
            <pc:sldMk cId="1383453098" sldId="528"/>
            <ac:grpSpMk id="9" creationId="{622FB5AC-753F-462B-B75F-D6AFA50A195E}"/>
          </ac:grpSpMkLst>
        </pc:grpChg>
        <pc:picChg chg="add mod">
          <ac:chgData name="阚东" userId="7039b3de-44eb-4b36-856a-06eff18bf7aa" providerId="ADAL" clId="{2A967772-2A56-4679-9D24-0194781F67DB}" dt="2024-09-19T05:56:44.348" v="2911" actId="164"/>
          <ac:picMkLst>
            <pc:docMk/>
            <pc:sldMk cId="1383453098" sldId="528"/>
            <ac:picMk id="5" creationId="{2B4AA1DF-0F9E-4656-BA42-B39693D940EA}"/>
          </ac:picMkLst>
        </pc:picChg>
        <pc:picChg chg="del mod">
          <ac:chgData name="阚东" userId="7039b3de-44eb-4b36-856a-06eff18bf7aa" providerId="ADAL" clId="{2A967772-2A56-4679-9D24-0194781F67DB}" dt="2024-09-19T05:54:20.827" v="2903" actId="478"/>
          <ac:picMkLst>
            <pc:docMk/>
            <pc:sldMk cId="1383453098" sldId="528"/>
            <ac:picMk id="7" creationId="{4CA29B77-EC75-4E41-8EAD-CDAB1D6FB260}"/>
          </ac:picMkLst>
        </pc:picChg>
        <pc:picChg chg="add mod">
          <ac:chgData name="阚东" userId="7039b3de-44eb-4b36-856a-06eff18bf7aa" providerId="ADAL" clId="{2A967772-2A56-4679-9D24-0194781F67DB}" dt="2024-09-19T05:56:44.348" v="2911" actId="164"/>
          <ac:picMkLst>
            <pc:docMk/>
            <pc:sldMk cId="1383453098" sldId="528"/>
            <ac:picMk id="8" creationId="{50C346F8-C2D1-4A56-81AD-7D69D2B420B9}"/>
          </ac:picMkLst>
        </pc:picChg>
        <pc:picChg chg="add mod">
          <ac:chgData name="阚东" userId="7039b3de-44eb-4b36-856a-06eff18bf7aa" providerId="ADAL" clId="{2A967772-2A56-4679-9D24-0194781F67DB}" dt="2024-09-19T06:01:28.712" v="2998" actId="1076"/>
          <ac:picMkLst>
            <pc:docMk/>
            <pc:sldMk cId="1383453098" sldId="528"/>
            <ac:picMk id="11" creationId="{842BF00B-A870-4C52-902B-14605BFE14A2}"/>
          </ac:picMkLst>
        </pc:picChg>
        <pc:picChg chg="del mod modCrop">
          <ac:chgData name="阚东" userId="7039b3de-44eb-4b36-856a-06eff18bf7aa" providerId="ADAL" clId="{2A967772-2A56-4679-9D24-0194781F67DB}" dt="2024-09-19T05:54:20.247" v="2902" actId="478"/>
          <ac:picMkLst>
            <pc:docMk/>
            <pc:sldMk cId="1383453098" sldId="528"/>
            <ac:picMk id="12" creationId="{8C3350B7-D6D7-4987-8483-0545BB50EEAE}"/>
          </ac:picMkLst>
        </pc:picChg>
        <pc:picChg chg="add mod">
          <ac:chgData name="阚东" userId="7039b3de-44eb-4b36-856a-06eff18bf7aa" providerId="ADAL" clId="{2A967772-2A56-4679-9D24-0194781F67DB}" dt="2024-09-19T06:02:15.442" v="3012" actId="1076"/>
          <ac:picMkLst>
            <pc:docMk/>
            <pc:sldMk cId="1383453098" sldId="528"/>
            <ac:picMk id="14" creationId="{306E1F3D-7C42-425A-BFA2-684615524BCB}"/>
          </ac:picMkLst>
        </pc:picChg>
        <pc:picChg chg="add mod">
          <ac:chgData name="阚东" userId="7039b3de-44eb-4b36-856a-06eff18bf7aa" providerId="ADAL" clId="{2A967772-2A56-4679-9D24-0194781F67DB}" dt="2024-09-19T06:03:36.233" v="3031" actId="1076"/>
          <ac:picMkLst>
            <pc:docMk/>
            <pc:sldMk cId="1383453098" sldId="528"/>
            <ac:picMk id="17" creationId="{2CF261C9-1272-4A51-80FD-1634815132A4}"/>
          </ac:picMkLst>
        </pc:picChg>
        <pc:picChg chg="add mod">
          <ac:chgData name="阚东" userId="7039b3de-44eb-4b36-856a-06eff18bf7aa" providerId="ADAL" clId="{2A967772-2A56-4679-9D24-0194781F67DB}" dt="2024-09-19T06:03:36.233" v="3031" actId="1076"/>
          <ac:picMkLst>
            <pc:docMk/>
            <pc:sldMk cId="1383453098" sldId="528"/>
            <ac:picMk id="19" creationId="{805E3F9F-06E9-492E-9A54-827254C98654}"/>
          </ac:picMkLst>
        </pc:picChg>
        <pc:cxnChg chg="add mod">
          <ac:chgData name="阚东" userId="7039b3de-44eb-4b36-856a-06eff18bf7aa" providerId="ADAL" clId="{2A967772-2A56-4679-9D24-0194781F67DB}" dt="2024-09-19T06:01:44.312" v="3003" actId="14100"/>
          <ac:cxnSpMkLst>
            <pc:docMk/>
            <pc:sldMk cId="1383453098" sldId="528"/>
            <ac:cxnSpMk id="21" creationId="{16FC0155-1CFE-426A-8A08-06730F6014F6}"/>
          </ac:cxnSpMkLst>
        </pc:cxnChg>
        <pc:cxnChg chg="add mod">
          <ac:chgData name="阚东" userId="7039b3de-44eb-4b36-856a-06eff18bf7aa" providerId="ADAL" clId="{2A967772-2A56-4679-9D24-0194781F67DB}" dt="2024-09-19T06:02:01.975" v="3008" actId="14100"/>
          <ac:cxnSpMkLst>
            <pc:docMk/>
            <pc:sldMk cId="1383453098" sldId="528"/>
            <ac:cxnSpMk id="23" creationId="{46598CE9-A467-45DF-ADDA-C93E4EFC8BB5}"/>
          </ac:cxnSpMkLst>
        </pc:cxnChg>
        <pc:cxnChg chg="add mod">
          <ac:chgData name="阚东" userId="7039b3de-44eb-4b36-856a-06eff18bf7aa" providerId="ADAL" clId="{2A967772-2A56-4679-9D24-0194781F67DB}" dt="2024-09-19T06:01:57.730" v="3007" actId="14100"/>
          <ac:cxnSpMkLst>
            <pc:docMk/>
            <pc:sldMk cId="1383453098" sldId="528"/>
            <ac:cxnSpMk id="32" creationId="{36BEDD01-A73C-43A8-84DD-A2819E9E15E5}"/>
          </ac:cxnSpMkLst>
        </pc:cxnChg>
        <pc:cxnChg chg="add mod">
          <ac:chgData name="阚东" userId="7039b3de-44eb-4b36-856a-06eff18bf7aa" providerId="ADAL" clId="{2A967772-2A56-4679-9D24-0194781F67DB}" dt="2024-09-19T06:02:08.737" v="3011" actId="14100"/>
          <ac:cxnSpMkLst>
            <pc:docMk/>
            <pc:sldMk cId="1383453098" sldId="528"/>
            <ac:cxnSpMk id="35" creationId="{CB1B4233-98C3-450E-AF32-845152E28F13}"/>
          </ac:cxnSpMkLst>
        </pc:cxnChg>
      </pc:sldChg>
      <pc:sldChg chg="addSp delSp modSp add mod delAnim modNotesTx">
        <pc:chgData name="阚东" userId="7039b3de-44eb-4b36-856a-06eff18bf7aa" providerId="ADAL" clId="{2A967772-2A56-4679-9D24-0194781F67DB}" dt="2024-09-19T08:31:02.134" v="5118"/>
        <pc:sldMkLst>
          <pc:docMk/>
          <pc:sldMk cId="285585465" sldId="529"/>
        </pc:sldMkLst>
        <pc:spChg chg="del">
          <ac:chgData name="阚东" userId="7039b3de-44eb-4b36-856a-06eff18bf7aa" providerId="ADAL" clId="{2A967772-2A56-4679-9D24-0194781F67DB}" dt="2024-09-19T05:51:50.606" v="2890" actId="478"/>
          <ac:spMkLst>
            <pc:docMk/>
            <pc:sldMk cId="285585465" sldId="529"/>
            <ac:spMk id="14" creationId="{0C5A2E45-1C49-4F10-9A44-4EE1314BB62B}"/>
          </ac:spMkLst>
        </pc:spChg>
        <pc:spChg chg="del">
          <ac:chgData name="阚东" userId="7039b3de-44eb-4b36-856a-06eff18bf7aa" providerId="ADAL" clId="{2A967772-2A56-4679-9D24-0194781F67DB}" dt="2024-09-19T05:51:53.416" v="2891" actId="478"/>
          <ac:spMkLst>
            <pc:docMk/>
            <pc:sldMk cId="285585465" sldId="529"/>
            <ac:spMk id="15" creationId="{C779F732-80CF-4990-BFB7-2CE8A6FCF58B}"/>
          </ac:spMkLst>
        </pc:spChg>
        <pc:picChg chg="add mod">
          <ac:chgData name="阚东" userId="7039b3de-44eb-4b36-856a-06eff18bf7aa" providerId="ADAL" clId="{2A967772-2A56-4679-9D24-0194781F67DB}" dt="2024-09-19T05:52:20.273" v="2900" actId="1037"/>
          <ac:picMkLst>
            <pc:docMk/>
            <pc:sldMk cId="285585465" sldId="529"/>
            <ac:picMk id="7" creationId="{7F9B98D8-36CA-48BD-9057-553E805CFA6D}"/>
          </ac:picMkLst>
        </pc:picChg>
      </pc:sldChg>
      <pc:sldChg chg="modSp add mod modNotesTx">
        <pc:chgData name="阚东" userId="7039b3de-44eb-4b36-856a-06eff18bf7aa" providerId="ADAL" clId="{2A967772-2A56-4679-9D24-0194781F67DB}" dt="2024-09-19T08:32:32.533" v="5153" actId="20577"/>
        <pc:sldMkLst>
          <pc:docMk/>
          <pc:sldMk cId="3197408861" sldId="530"/>
        </pc:sldMkLst>
        <pc:spChg chg="mod">
          <ac:chgData name="阚东" userId="7039b3de-44eb-4b36-856a-06eff18bf7aa" providerId="ADAL" clId="{2A967772-2A56-4679-9D24-0194781F67DB}" dt="2024-09-19T06:05:52.855" v="3092"/>
          <ac:spMkLst>
            <pc:docMk/>
            <pc:sldMk cId="3197408861" sldId="530"/>
            <ac:spMk id="3" creationId="{00000000-0000-0000-0000-000000000000}"/>
          </ac:spMkLst>
        </pc:spChg>
        <pc:spChg chg="mod">
          <ac:chgData name="阚东" userId="7039b3de-44eb-4b36-856a-06eff18bf7aa" providerId="ADAL" clId="{2A967772-2A56-4679-9D24-0194781F67DB}" dt="2024-09-19T06:38:50.097" v="3627" actId="20577"/>
          <ac:spMkLst>
            <pc:docMk/>
            <pc:sldMk cId="3197408861" sldId="530"/>
            <ac:spMk id="12" creationId="{1DF8C4C2-F93B-45C7-B6DA-6740F7169D0E}"/>
          </ac:spMkLst>
        </pc:spChg>
      </pc:sldChg>
      <pc:sldChg chg="addSp delSp modSp add mod ord delAnim modAnim modNotesTx">
        <pc:chgData name="阚东" userId="7039b3de-44eb-4b36-856a-06eff18bf7aa" providerId="ADAL" clId="{2A967772-2A56-4679-9D24-0194781F67DB}" dt="2024-09-19T08:36:39.380" v="5239"/>
        <pc:sldMkLst>
          <pc:docMk/>
          <pc:sldMk cId="3142902046" sldId="531"/>
        </pc:sldMkLst>
        <pc:spChg chg="mod">
          <ac:chgData name="阚东" userId="7039b3de-44eb-4b36-856a-06eff18bf7aa" providerId="ADAL" clId="{2A967772-2A56-4679-9D24-0194781F67DB}" dt="2024-09-19T06:16:37.669" v="3285" actId="1038"/>
          <ac:spMkLst>
            <pc:docMk/>
            <pc:sldMk cId="3142902046" sldId="531"/>
            <ac:spMk id="7" creationId="{F245715C-A1E6-4849-9921-843D2A198B18}"/>
          </ac:spMkLst>
        </pc:spChg>
        <pc:spChg chg="del">
          <ac:chgData name="阚东" userId="7039b3de-44eb-4b36-856a-06eff18bf7aa" providerId="ADAL" clId="{2A967772-2A56-4679-9D24-0194781F67DB}" dt="2024-09-19T06:09:12.742" v="3119" actId="478"/>
          <ac:spMkLst>
            <pc:docMk/>
            <pc:sldMk cId="3142902046" sldId="531"/>
            <ac:spMk id="8" creationId="{AFACF6C7-E13E-4D09-AD83-C3617BBADBED}"/>
          </ac:spMkLst>
        </pc:spChg>
        <pc:spChg chg="del">
          <ac:chgData name="阚东" userId="7039b3de-44eb-4b36-856a-06eff18bf7aa" providerId="ADAL" clId="{2A967772-2A56-4679-9D24-0194781F67DB}" dt="2024-09-19T06:09:00.702" v="3111" actId="478"/>
          <ac:spMkLst>
            <pc:docMk/>
            <pc:sldMk cId="3142902046" sldId="531"/>
            <ac:spMk id="9" creationId="{EA12E532-EAD2-432B-B9D6-79DA930A5784}"/>
          </ac:spMkLst>
        </pc:spChg>
        <pc:spChg chg="del">
          <ac:chgData name="阚东" userId="7039b3de-44eb-4b36-856a-06eff18bf7aa" providerId="ADAL" clId="{2A967772-2A56-4679-9D24-0194781F67DB}" dt="2024-09-19T06:09:00.702" v="3111" actId="478"/>
          <ac:spMkLst>
            <pc:docMk/>
            <pc:sldMk cId="3142902046" sldId="531"/>
            <ac:spMk id="10" creationId="{6E319BB3-0BF6-4D32-87FF-D6B9A56B6BD0}"/>
          </ac:spMkLst>
        </pc:spChg>
        <pc:spChg chg="del">
          <ac:chgData name="阚东" userId="7039b3de-44eb-4b36-856a-06eff18bf7aa" providerId="ADAL" clId="{2A967772-2A56-4679-9D24-0194781F67DB}" dt="2024-09-19T06:09:00.702" v="3111" actId="478"/>
          <ac:spMkLst>
            <pc:docMk/>
            <pc:sldMk cId="3142902046" sldId="531"/>
            <ac:spMk id="11" creationId="{6C5BE73D-0A0E-4689-85ED-8D9BD428BEDA}"/>
          </ac:spMkLst>
        </pc:spChg>
        <pc:spChg chg="del">
          <ac:chgData name="阚东" userId="7039b3de-44eb-4b36-856a-06eff18bf7aa" providerId="ADAL" clId="{2A967772-2A56-4679-9D24-0194781F67DB}" dt="2024-09-19T06:09:00.702" v="3111" actId="478"/>
          <ac:spMkLst>
            <pc:docMk/>
            <pc:sldMk cId="3142902046" sldId="531"/>
            <ac:spMk id="13" creationId="{7229C60F-C241-4B62-BC3C-951B50E5BD3A}"/>
          </ac:spMkLst>
        </pc:spChg>
        <pc:spChg chg="del">
          <ac:chgData name="阚东" userId="7039b3de-44eb-4b36-856a-06eff18bf7aa" providerId="ADAL" clId="{2A967772-2A56-4679-9D24-0194781F67DB}" dt="2024-09-19T06:09:00.702" v="3111" actId="478"/>
          <ac:spMkLst>
            <pc:docMk/>
            <pc:sldMk cId="3142902046" sldId="531"/>
            <ac:spMk id="14" creationId="{8E4F663E-9FDE-4057-B699-1D056E8BB29E}"/>
          </ac:spMkLst>
        </pc:spChg>
        <pc:spChg chg="del">
          <ac:chgData name="阚东" userId="7039b3de-44eb-4b36-856a-06eff18bf7aa" providerId="ADAL" clId="{2A967772-2A56-4679-9D24-0194781F67DB}" dt="2024-09-19T06:09:00.702" v="3111" actId="478"/>
          <ac:spMkLst>
            <pc:docMk/>
            <pc:sldMk cId="3142902046" sldId="531"/>
            <ac:spMk id="15" creationId="{5438E45E-0307-4B7F-99EF-CE659EE1B960}"/>
          </ac:spMkLst>
        </pc:spChg>
        <pc:spChg chg="del">
          <ac:chgData name="阚东" userId="7039b3de-44eb-4b36-856a-06eff18bf7aa" providerId="ADAL" clId="{2A967772-2A56-4679-9D24-0194781F67DB}" dt="2024-09-19T06:09:00.702" v="3111" actId="478"/>
          <ac:spMkLst>
            <pc:docMk/>
            <pc:sldMk cId="3142902046" sldId="531"/>
            <ac:spMk id="19" creationId="{76BD7919-7C8E-4899-8347-97E465C1B387}"/>
          </ac:spMkLst>
        </pc:spChg>
        <pc:spChg chg="del">
          <ac:chgData name="阚东" userId="7039b3de-44eb-4b36-856a-06eff18bf7aa" providerId="ADAL" clId="{2A967772-2A56-4679-9D24-0194781F67DB}" dt="2024-09-19T06:09:00.702" v="3111" actId="478"/>
          <ac:spMkLst>
            <pc:docMk/>
            <pc:sldMk cId="3142902046" sldId="531"/>
            <ac:spMk id="20" creationId="{503C13F0-F202-4CC4-BFCA-7ABE444EECBA}"/>
          </ac:spMkLst>
        </pc:spChg>
        <pc:spChg chg="del">
          <ac:chgData name="阚东" userId="7039b3de-44eb-4b36-856a-06eff18bf7aa" providerId="ADAL" clId="{2A967772-2A56-4679-9D24-0194781F67DB}" dt="2024-09-19T06:09:00.702" v="3111" actId="478"/>
          <ac:spMkLst>
            <pc:docMk/>
            <pc:sldMk cId="3142902046" sldId="531"/>
            <ac:spMk id="21" creationId="{A362CB32-B728-48A8-A705-B9C8B0E31729}"/>
          </ac:spMkLst>
        </pc:spChg>
        <pc:spChg chg="del">
          <ac:chgData name="阚东" userId="7039b3de-44eb-4b36-856a-06eff18bf7aa" providerId="ADAL" clId="{2A967772-2A56-4679-9D24-0194781F67DB}" dt="2024-09-19T06:09:06.083" v="3116" actId="478"/>
          <ac:spMkLst>
            <pc:docMk/>
            <pc:sldMk cId="3142902046" sldId="531"/>
            <ac:spMk id="22" creationId="{34CE7933-068E-4390-BCA5-1BACE6C4A2A7}"/>
          </ac:spMkLst>
        </pc:spChg>
        <pc:spChg chg="del">
          <ac:chgData name="阚东" userId="7039b3de-44eb-4b36-856a-06eff18bf7aa" providerId="ADAL" clId="{2A967772-2A56-4679-9D24-0194781F67DB}" dt="2024-09-19T06:09:06.083" v="3116" actId="478"/>
          <ac:spMkLst>
            <pc:docMk/>
            <pc:sldMk cId="3142902046" sldId="531"/>
            <ac:spMk id="23" creationId="{22FA52F9-4E7B-43E5-981E-39634789EF0A}"/>
          </ac:spMkLst>
        </pc:spChg>
        <pc:spChg chg="del mod">
          <ac:chgData name="阚东" userId="7039b3de-44eb-4b36-856a-06eff18bf7aa" providerId="ADAL" clId="{2A967772-2A56-4679-9D24-0194781F67DB}" dt="2024-09-19T06:09:05.069" v="3115" actId="478"/>
          <ac:spMkLst>
            <pc:docMk/>
            <pc:sldMk cId="3142902046" sldId="531"/>
            <ac:spMk id="27" creationId="{5F409A0E-1053-4A72-B401-596523C1D4A3}"/>
          </ac:spMkLst>
        </pc:spChg>
        <pc:spChg chg="del mod">
          <ac:chgData name="阚东" userId="7039b3de-44eb-4b36-856a-06eff18bf7aa" providerId="ADAL" clId="{2A967772-2A56-4679-9D24-0194781F67DB}" dt="2024-09-19T06:09:03.446" v="3113" actId="478"/>
          <ac:spMkLst>
            <pc:docMk/>
            <pc:sldMk cId="3142902046" sldId="531"/>
            <ac:spMk id="28" creationId="{7ED76B3C-E6F4-485F-BBEF-55857DC81D7A}"/>
          </ac:spMkLst>
        </pc:spChg>
        <pc:spChg chg="del">
          <ac:chgData name="阚东" userId="7039b3de-44eb-4b36-856a-06eff18bf7aa" providerId="ADAL" clId="{2A967772-2A56-4679-9D24-0194781F67DB}" dt="2024-09-19T06:09:00.702" v="3111" actId="478"/>
          <ac:spMkLst>
            <pc:docMk/>
            <pc:sldMk cId="3142902046" sldId="531"/>
            <ac:spMk id="29" creationId="{31DAD368-1CE0-4DDA-9DFD-58E62A0E52E0}"/>
          </ac:spMkLst>
        </pc:spChg>
        <pc:spChg chg="del">
          <ac:chgData name="阚东" userId="7039b3de-44eb-4b36-856a-06eff18bf7aa" providerId="ADAL" clId="{2A967772-2A56-4679-9D24-0194781F67DB}" dt="2024-09-19T06:09:00.702" v="3111" actId="478"/>
          <ac:spMkLst>
            <pc:docMk/>
            <pc:sldMk cId="3142902046" sldId="531"/>
            <ac:spMk id="30" creationId="{73706853-13D6-402F-9AA9-A164AFD60AE7}"/>
          </ac:spMkLst>
        </pc:spChg>
        <pc:spChg chg="del">
          <ac:chgData name="阚东" userId="7039b3de-44eb-4b36-856a-06eff18bf7aa" providerId="ADAL" clId="{2A967772-2A56-4679-9D24-0194781F67DB}" dt="2024-09-19T06:09:00.702" v="3111" actId="478"/>
          <ac:spMkLst>
            <pc:docMk/>
            <pc:sldMk cId="3142902046" sldId="531"/>
            <ac:spMk id="31" creationId="{F1D488D0-79B6-4C2C-80B0-DF0E91787824}"/>
          </ac:spMkLst>
        </pc:spChg>
        <pc:spChg chg="del">
          <ac:chgData name="阚东" userId="7039b3de-44eb-4b36-856a-06eff18bf7aa" providerId="ADAL" clId="{2A967772-2A56-4679-9D24-0194781F67DB}" dt="2024-09-19T06:09:00.702" v="3111" actId="478"/>
          <ac:spMkLst>
            <pc:docMk/>
            <pc:sldMk cId="3142902046" sldId="531"/>
            <ac:spMk id="32" creationId="{8AA2138E-6AA5-4C31-A0AD-EAC2B2E3F9B8}"/>
          </ac:spMkLst>
        </pc:spChg>
        <pc:spChg chg="add mod">
          <ac:chgData name="阚东" userId="7039b3de-44eb-4b36-856a-06eff18bf7aa" providerId="ADAL" clId="{2A967772-2A56-4679-9D24-0194781F67DB}" dt="2024-09-19T06:16:42.890" v="3304" actId="1037"/>
          <ac:spMkLst>
            <pc:docMk/>
            <pc:sldMk cId="3142902046" sldId="531"/>
            <ac:spMk id="33" creationId="{E264232E-1786-4B89-96CC-718C4A49AC36}"/>
          </ac:spMkLst>
        </pc:spChg>
        <pc:spChg chg="add mod">
          <ac:chgData name="阚东" userId="7039b3de-44eb-4b36-856a-06eff18bf7aa" providerId="ADAL" clId="{2A967772-2A56-4679-9D24-0194781F67DB}" dt="2024-09-19T06:16:42.890" v="3304" actId="1037"/>
          <ac:spMkLst>
            <pc:docMk/>
            <pc:sldMk cId="3142902046" sldId="531"/>
            <ac:spMk id="34" creationId="{9764CB9E-B14D-44F9-9CB3-2102EA8679FE}"/>
          </ac:spMkLst>
        </pc:spChg>
        <pc:spChg chg="add mod">
          <ac:chgData name="阚东" userId="7039b3de-44eb-4b36-856a-06eff18bf7aa" providerId="ADAL" clId="{2A967772-2A56-4679-9D24-0194781F67DB}" dt="2024-09-19T06:17:00.687" v="3321" actId="1037"/>
          <ac:spMkLst>
            <pc:docMk/>
            <pc:sldMk cId="3142902046" sldId="531"/>
            <ac:spMk id="35" creationId="{4DB59333-1170-4E64-98A2-59A4B572405F}"/>
          </ac:spMkLst>
        </pc:spChg>
        <pc:spChg chg="add mod">
          <ac:chgData name="阚东" userId="7039b3de-44eb-4b36-856a-06eff18bf7aa" providerId="ADAL" clId="{2A967772-2A56-4679-9D24-0194781F67DB}" dt="2024-09-19T06:17:00.687" v="3321" actId="1037"/>
          <ac:spMkLst>
            <pc:docMk/>
            <pc:sldMk cId="3142902046" sldId="531"/>
            <ac:spMk id="36" creationId="{7CF8525F-5AD4-4C28-9653-EEA368D8456A}"/>
          </ac:spMkLst>
        </pc:spChg>
        <pc:spChg chg="add mod">
          <ac:chgData name="阚东" userId="7039b3de-44eb-4b36-856a-06eff18bf7aa" providerId="ADAL" clId="{2A967772-2A56-4679-9D24-0194781F67DB}" dt="2024-09-19T06:23:34.691" v="3515" actId="207"/>
          <ac:spMkLst>
            <pc:docMk/>
            <pc:sldMk cId="3142902046" sldId="531"/>
            <ac:spMk id="37" creationId="{DC0DB2E1-07B8-4CB7-AF51-55E747938F72}"/>
          </ac:spMkLst>
        </pc:spChg>
        <pc:spChg chg="add mod">
          <ac:chgData name="阚东" userId="7039b3de-44eb-4b36-856a-06eff18bf7aa" providerId="ADAL" clId="{2A967772-2A56-4679-9D24-0194781F67DB}" dt="2024-09-19T06:23:40.654" v="3516" actId="207"/>
          <ac:spMkLst>
            <pc:docMk/>
            <pc:sldMk cId="3142902046" sldId="531"/>
            <ac:spMk id="38" creationId="{C7ACFAA6-A6F6-40D3-AE14-D6FF23E87410}"/>
          </ac:spMkLst>
        </pc:spChg>
        <pc:spChg chg="add mod">
          <ac:chgData name="阚东" userId="7039b3de-44eb-4b36-856a-06eff18bf7aa" providerId="ADAL" clId="{2A967772-2A56-4679-9D24-0194781F67DB}" dt="2024-09-19T06:17:06.235" v="3332" actId="1037"/>
          <ac:spMkLst>
            <pc:docMk/>
            <pc:sldMk cId="3142902046" sldId="531"/>
            <ac:spMk id="39" creationId="{920039CB-B866-41E8-A3EF-CE3007EF0989}"/>
          </ac:spMkLst>
        </pc:spChg>
        <pc:spChg chg="add mod">
          <ac:chgData name="阚东" userId="7039b3de-44eb-4b36-856a-06eff18bf7aa" providerId="ADAL" clId="{2A967772-2A56-4679-9D24-0194781F67DB}" dt="2024-09-19T06:23:43.266" v="3517" actId="207"/>
          <ac:spMkLst>
            <pc:docMk/>
            <pc:sldMk cId="3142902046" sldId="531"/>
            <ac:spMk id="40" creationId="{7E7700FB-D237-41B0-9664-E28BB0E49E69}"/>
          </ac:spMkLst>
        </pc:spChg>
        <pc:spChg chg="add mod">
          <ac:chgData name="阚东" userId="7039b3de-44eb-4b36-856a-06eff18bf7aa" providerId="ADAL" clId="{2A967772-2A56-4679-9D24-0194781F67DB}" dt="2024-09-19T06:20:46.665" v="3460" actId="1076"/>
          <ac:spMkLst>
            <pc:docMk/>
            <pc:sldMk cId="3142902046" sldId="531"/>
            <ac:spMk id="41" creationId="{3C3FCB37-AD80-4FC4-94C3-714D35DE98C8}"/>
          </ac:spMkLst>
        </pc:spChg>
        <pc:spChg chg="add mod">
          <ac:chgData name="阚东" userId="7039b3de-44eb-4b36-856a-06eff18bf7aa" providerId="ADAL" clId="{2A967772-2A56-4679-9D24-0194781F67DB}" dt="2024-09-19T06:20:10.747" v="3458" actId="1036"/>
          <ac:spMkLst>
            <pc:docMk/>
            <pc:sldMk cId="3142902046" sldId="531"/>
            <ac:spMk id="42" creationId="{4E05478A-22C8-4716-8DA5-351906AAF673}"/>
          </ac:spMkLst>
        </pc:spChg>
        <pc:spChg chg="add mod">
          <ac:chgData name="阚东" userId="7039b3de-44eb-4b36-856a-06eff18bf7aa" providerId="ADAL" clId="{2A967772-2A56-4679-9D24-0194781F67DB}" dt="2024-09-19T06:20:48.223" v="3462" actId="571"/>
          <ac:spMkLst>
            <pc:docMk/>
            <pc:sldMk cId="3142902046" sldId="531"/>
            <ac:spMk id="43" creationId="{F08DF293-A797-42C7-807D-695F169EFD53}"/>
          </ac:spMkLst>
        </pc:spChg>
        <pc:spChg chg="add mod">
          <ac:chgData name="阚东" userId="7039b3de-44eb-4b36-856a-06eff18bf7aa" providerId="ADAL" clId="{2A967772-2A56-4679-9D24-0194781F67DB}" dt="2024-09-19T06:20:48.223" v="3462" actId="571"/>
          <ac:spMkLst>
            <pc:docMk/>
            <pc:sldMk cId="3142902046" sldId="531"/>
            <ac:spMk id="44" creationId="{71525478-8D06-4317-8138-F83167ED3C84}"/>
          </ac:spMkLst>
        </pc:spChg>
        <pc:spChg chg="add mod">
          <ac:chgData name="阚东" userId="7039b3de-44eb-4b36-856a-06eff18bf7aa" providerId="ADAL" clId="{2A967772-2A56-4679-9D24-0194781F67DB}" dt="2024-09-19T06:20:59.047" v="3465" actId="14100"/>
          <ac:spMkLst>
            <pc:docMk/>
            <pc:sldMk cId="3142902046" sldId="531"/>
            <ac:spMk id="45" creationId="{A78D6295-B2E0-4D80-9835-6A9116E32BF2}"/>
          </ac:spMkLst>
        </pc:spChg>
        <pc:spChg chg="add mod">
          <ac:chgData name="阚东" userId="7039b3de-44eb-4b36-856a-06eff18bf7aa" providerId="ADAL" clId="{2A967772-2A56-4679-9D24-0194781F67DB}" dt="2024-09-19T06:25:08.845" v="3528"/>
          <ac:spMkLst>
            <pc:docMk/>
            <pc:sldMk cId="3142902046" sldId="531"/>
            <ac:spMk id="46" creationId="{861F5E63-58C3-47E2-B4A3-EBC24ACE1FBE}"/>
          </ac:spMkLst>
        </pc:spChg>
        <pc:graphicFrameChg chg="add del modGraphic">
          <ac:chgData name="阚东" userId="7039b3de-44eb-4b36-856a-06eff18bf7aa" providerId="ADAL" clId="{2A967772-2A56-4679-9D24-0194781F67DB}" dt="2024-09-19T06:09:10.444" v="3118" actId="27309"/>
          <ac:graphicFrameMkLst>
            <pc:docMk/>
            <pc:sldMk cId="3142902046" sldId="531"/>
            <ac:graphicFrameMk id="5" creationId="{5E14E562-E185-4A1C-9F33-A5DA5000B728}"/>
          </ac:graphicFrameMkLst>
        </pc:graphicFrameChg>
        <pc:picChg chg="del">
          <ac:chgData name="阚东" userId="7039b3de-44eb-4b36-856a-06eff18bf7aa" providerId="ADAL" clId="{2A967772-2A56-4679-9D24-0194781F67DB}" dt="2024-09-19T06:09:00.702" v="3111" actId="478"/>
          <ac:picMkLst>
            <pc:docMk/>
            <pc:sldMk cId="3142902046" sldId="531"/>
            <ac:picMk id="16" creationId="{0E4A6770-D617-4234-8083-A4DEBEC76062}"/>
          </ac:picMkLst>
        </pc:picChg>
        <pc:picChg chg="del">
          <ac:chgData name="阚东" userId="7039b3de-44eb-4b36-856a-06eff18bf7aa" providerId="ADAL" clId="{2A967772-2A56-4679-9D24-0194781F67DB}" dt="2024-09-19T06:09:00.702" v="3111" actId="478"/>
          <ac:picMkLst>
            <pc:docMk/>
            <pc:sldMk cId="3142902046" sldId="531"/>
            <ac:picMk id="17" creationId="{2F55E056-20D0-41DD-AEB7-08ED03BA2951}"/>
          </ac:picMkLst>
        </pc:picChg>
        <pc:picChg chg="del">
          <ac:chgData name="阚东" userId="7039b3de-44eb-4b36-856a-06eff18bf7aa" providerId="ADAL" clId="{2A967772-2A56-4679-9D24-0194781F67DB}" dt="2024-09-19T06:09:00.702" v="3111" actId="478"/>
          <ac:picMkLst>
            <pc:docMk/>
            <pc:sldMk cId="3142902046" sldId="531"/>
            <ac:picMk id="18" creationId="{BF756B5C-A31F-4A7B-B5BA-1B68FA278F9C}"/>
          </ac:picMkLst>
        </pc:picChg>
        <pc:picChg chg="mod">
          <ac:chgData name="阚东" userId="7039b3de-44eb-4b36-856a-06eff18bf7aa" providerId="ADAL" clId="{2A967772-2A56-4679-9D24-0194781F67DB}" dt="2024-09-19T06:25:22.067" v="3530" actId="1076"/>
          <ac:picMkLst>
            <pc:docMk/>
            <pc:sldMk cId="3142902046" sldId="531"/>
            <ac:picMk id="24" creationId="{B9BABCB6-9A86-40EE-9E44-E06304415A1C}"/>
          </ac:picMkLst>
        </pc:picChg>
      </pc:sldChg>
      <pc:sldChg chg="modSp add mod modNotesTx">
        <pc:chgData name="阚东" userId="7039b3de-44eb-4b36-856a-06eff18bf7aa" providerId="ADAL" clId="{2A967772-2A56-4679-9D24-0194781F67DB}" dt="2024-09-19T08:35:29.050" v="5170" actId="20577"/>
        <pc:sldMkLst>
          <pc:docMk/>
          <pc:sldMk cId="461035616" sldId="532"/>
        </pc:sldMkLst>
        <pc:spChg chg="mod">
          <ac:chgData name="阚东" userId="7039b3de-44eb-4b36-856a-06eff18bf7aa" providerId="ADAL" clId="{2A967772-2A56-4679-9D24-0194781F67DB}" dt="2024-09-19T06:25:48.738" v="3537"/>
          <ac:spMkLst>
            <pc:docMk/>
            <pc:sldMk cId="461035616" sldId="532"/>
            <ac:spMk id="3" creationId="{00000000-0000-0000-0000-000000000000}"/>
          </ac:spMkLst>
        </pc:spChg>
        <pc:spChg chg="mod">
          <ac:chgData name="阚东" userId="7039b3de-44eb-4b36-856a-06eff18bf7aa" providerId="ADAL" clId="{2A967772-2A56-4679-9D24-0194781F67DB}" dt="2024-09-19T06:26:21.237" v="3545"/>
          <ac:spMkLst>
            <pc:docMk/>
            <pc:sldMk cId="461035616" sldId="532"/>
            <ac:spMk id="12" creationId="{1DF8C4C2-F93B-45C7-B6DA-6740F7169D0E}"/>
          </ac:spMkLst>
        </pc:spChg>
      </pc:sldChg>
      <pc:sldChg chg="modSp add mod modNotesTx">
        <pc:chgData name="阚东" userId="7039b3de-44eb-4b36-856a-06eff18bf7aa" providerId="ADAL" clId="{2A967772-2A56-4679-9D24-0194781F67DB}" dt="2024-09-19T08:35:35.257" v="5174" actId="5793"/>
        <pc:sldMkLst>
          <pc:docMk/>
          <pc:sldMk cId="2798202884" sldId="533"/>
        </pc:sldMkLst>
        <pc:spChg chg="mod">
          <ac:chgData name="阚东" userId="7039b3de-44eb-4b36-856a-06eff18bf7aa" providerId="ADAL" clId="{2A967772-2A56-4679-9D24-0194781F67DB}" dt="2024-09-19T06:26:45.070" v="3561" actId="20577"/>
          <ac:spMkLst>
            <pc:docMk/>
            <pc:sldMk cId="2798202884" sldId="533"/>
            <ac:spMk id="5" creationId="{FD7369D1-3BA4-41D5-9799-DF738BCCCB40}"/>
          </ac:spMkLst>
        </pc:spChg>
        <pc:spChg chg="mod">
          <ac:chgData name="阚东" userId="7039b3de-44eb-4b36-856a-06eff18bf7aa" providerId="ADAL" clId="{2A967772-2A56-4679-9D24-0194781F67DB}" dt="2024-09-19T06:40:32.172" v="3632" actId="20577"/>
          <ac:spMkLst>
            <pc:docMk/>
            <pc:sldMk cId="2798202884" sldId="533"/>
            <ac:spMk id="12" creationId="{1DF8C4C2-F93B-45C7-B6DA-6740F7169D0E}"/>
          </ac:spMkLst>
        </pc:spChg>
      </pc:sldChg>
      <pc:sldChg chg="modSp add mod modNotesTx">
        <pc:chgData name="阚东" userId="7039b3de-44eb-4b36-856a-06eff18bf7aa" providerId="ADAL" clId="{2A967772-2A56-4679-9D24-0194781F67DB}" dt="2024-09-19T08:35:41.655" v="5178" actId="20577"/>
        <pc:sldMkLst>
          <pc:docMk/>
          <pc:sldMk cId="1805287358" sldId="534"/>
        </pc:sldMkLst>
        <pc:spChg chg="mod">
          <ac:chgData name="阚东" userId="7039b3de-44eb-4b36-856a-06eff18bf7aa" providerId="ADAL" clId="{2A967772-2A56-4679-9D24-0194781F67DB}" dt="2024-09-19T06:26:37.802" v="3555" actId="20577"/>
          <ac:spMkLst>
            <pc:docMk/>
            <pc:sldMk cId="1805287358" sldId="534"/>
            <ac:spMk id="5" creationId="{FD7369D1-3BA4-41D5-9799-DF738BCCCB40}"/>
          </ac:spMkLst>
        </pc:spChg>
        <pc:spChg chg="mod">
          <ac:chgData name="阚东" userId="7039b3de-44eb-4b36-856a-06eff18bf7aa" providerId="ADAL" clId="{2A967772-2A56-4679-9D24-0194781F67DB}" dt="2024-09-19T06:38:32.866" v="3623"/>
          <ac:spMkLst>
            <pc:docMk/>
            <pc:sldMk cId="1805287358" sldId="534"/>
            <ac:spMk id="12" creationId="{1DF8C4C2-F93B-45C7-B6DA-6740F7169D0E}"/>
          </ac:spMkLst>
        </pc:spChg>
      </pc:sldChg>
      <pc:sldChg chg="modSp add mod modNotesTx">
        <pc:chgData name="阚东" userId="7039b3de-44eb-4b36-856a-06eff18bf7aa" providerId="ADAL" clId="{2A967772-2A56-4679-9D24-0194781F67DB}" dt="2024-09-19T08:35:49.628" v="5184" actId="5793"/>
        <pc:sldMkLst>
          <pc:docMk/>
          <pc:sldMk cId="3981978411" sldId="535"/>
        </pc:sldMkLst>
        <pc:spChg chg="mod">
          <ac:chgData name="阚东" userId="7039b3de-44eb-4b36-856a-06eff18bf7aa" providerId="ADAL" clId="{2A967772-2A56-4679-9D24-0194781F67DB}" dt="2024-09-19T06:26:34.742" v="3553" actId="20577"/>
          <ac:spMkLst>
            <pc:docMk/>
            <pc:sldMk cId="3981978411" sldId="535"/>
            <ac:spMk id="5" creationId="{FD7369D1-3BA4-41D5-9799-DF738BCCCB40}"/>
          </ac:spMkLst>
        </pc:spChg>
        <pc:spChg chg="mod">
          <ac:chgData name="阚东" userId="7039b3de-44eb-4b36-856a-06eff18bf7aa" providerId="ADAL" clId="{2A967772-2A56-4679-9D24-0194781F67DB}" dt="2024-09-19T06:38:41.221" v="3624"/>
          <ac:spMkLst>
            <pc:docMk/>
            <pc:sldMk cId="3981978411" sldId="535"/>
            <ac:spMk id="12" creationId="{1DF8C4C2-F93B-45C7-B6DA-6740F7169D0E}"/>
          </ac:spMkLst>
        </pc:spChg>
      </pc:sldChg>
      <pc:sldChg chg="modSp add mod modNotesTx">
        <pc:chgData name="阚东" userId="7039b3de-44eb-4b36-856a-06eff18bf7aa" providerId="ADAL" clId="{2A967772-2A56-4679-9D24-0194781F67DB}" dt="2024-09-19T08:35:56.559" v="5236" actId="5793"/>
        <pc:sldMkLst>
          <pc:docMk/>
          <pc:sldMk cId="2732919702" sldId="536"/>
        </pc:sldMkLst>
        <pc:spChg chg="mod">
          <ac:chgData name="阚东" userId="7039b3de-44eb-4b36-856a-06eff18bf7aa" providerId="ADAL" clId="{2A967772-2A56-4679-9D24-0194781F67DB}" dt="2024-09-19T06:26:31.545" v="3551" actId="20577"/>
          <ac:spMkLst>
            <pc:docMk/>
            <pc:sldMk cId="2732919702" sldId="536"/>
            <ac:spMk id="5" creationId="{FD7369D1-3BA4-41D5-9799-DF738BCCCB40}"/>
          </ac:spMkLst>
        </pc:spChg>
        <pc:spChg chg="mod">
          <ac:chgData name="阚东" userId="7039b3de-44eb-4b36-856a-06eff18bf7aa" providerId="ADAL" clId="{2A967772-2A56-4679-9D24-0194781F67DB}" dt="2024-09-19T06:38:57.027" v="3628"/>
          <ac:spMkLst>
            <pc:docMk/>
            <pc:sldMk cId="2732919702" sldId="536"/>
            <ac:spMk id="12" creationId="{1DF8C4C2-F93B-45C7-B6DA-6740F7169D0E}"/>
          </ac:spMkLst>
        </pc:spChg>
      </pc:sldChg>
      <pc:sldChg chg="addSp delSp modSp add mod">
        <pc:chgData name="阚东" userId="7039b3de-44eb-4b36-856a-06eff18bf7aa" providerId="ADAL" clId="{2A967772-2A56-4679-9D24-0194781F67DB}" dt="2024-09-19T06:36:33.143" v="3601" actId="1076"/>
        <pc:sldMkLst>
          <pc:docMk/>
          <pc:sldMk cId="291338839" sldId="537"/>
        </pc:sldMkLst>
        <pc:picChg chg="del">
          <ac:chgData name="阚东" userId="7039b3de-44eb-4b36-856a-06eff18bf7aa" providerId="ADAL" clId="{2A967772-2A56-4679-9D24-0194781F67DB}" dt="2024-09-19T06:28:54.667" v="3570" actId="478"/>
          <ac:picMkLst>
            <pc:docMk/>
            <pc:sldMk cId="291338839" sldId="537"/>
            <ac:picMk id="5" creationId="{A171A1D4-92AF-462D-B54B-B216928AD553}"/>
          </ac:picMkLst>
        </pc:picChg>
        <pc:picChg chg="add mod">
          <ac:chgData name="阚东" userId="7039b3de-44eb-4b36-856a-06eff18bf7aa" providerId="ADAL" clId="{2A967772-2A56-4679-9D24-0194781F67DB}" dt="2024-09-19T06:36:33.143" v="3601" actId="1076"/>
          <ac:picMkLst>
            <pc:docMk/>
            <pc:sldMk cId="291338839" sldId="537"/>
            <ac:picMk id="6" creationId="{88911086-0DBD-44B4-8274-6CE20BB26E02}"/>
          </ac:picMkLst>
        </pc:picChg>
      </pc:sldChg>
      <pc:sldChg chg="addSp delSp modSp add mod">
        <pc:chgData name="阚东" userId="7039b3de-44eb-4b36-856a-06eff18bf7aa" providerId="ADAL" clId="{2A967772-2A56-4679-9D24-0194781F67DB}" dt="2024-09-19T06:37:59.971" v="3621" actId="1076"/>
        <pc:sldMkLst>
          <pc:docMk/>
          <pc:sldMk cId="1686227836" sldId="538"/>
        </pc:sldMkLst>
        <pc:grpChg chg="add mod">
          <ac:chgData name="阚东" userId="7039b3de-44eb-4b36-856a-06eff18bf7aa" providerId="ADAL" clId="{2A967772-2A56-4679-9D24-0194781F67DB}" dt="2024-09-19T06:37:59.971" v="3621" actId="1076"/>
          <ac:grpSpMkLst>
            <pc:docMk/>
            <pc:sldMk cId="1686227836" sldId="538"/>
            <ac:grpSpMk id="9" creationId="{9049DDE1-CE07-480C-B7FB-C7BEC7A5F1CB}"/>
          </ac:grpSpMkLst>
        </pc:grpChg>
        <pc:picChg chg="add mod">
          <ac:chgData name="阚东" userId="7039b3de-44eb-4b36-856a-06eff18bf7aa" providerId="ADAL" clId="{2A967772-2A56-4679-9D24-0194781F67DB}" dt="2024-09-19T06:37:33.618" v="3607" actId="164"/>
          <ac:picMkLst>
            <pc:docMk/>
            <pc:sldMk cId="1686227836" sldId="538"/>
            <ac:picMk id="5" creationId="{D1D4BB98-15DB-48B5-8858-0A07A76DE0D0}"/>
          </ac:picMkLst>
        </pc:picChg>
        <pc:picChg chg="del">
          <ac:chgData name="阚东" userId="7039b3de-44eb-4b36-856a-06eff18bf7aa" providerId="ADAL" clId="{2A967772-2A56-4679-9D24-0194781F67DB}" dt="2024-09-19T06:36:41.763" v="3603" actId="478"/>
          <ac:picMkLst>
            <pc:docMk/>
            <pc:sldMk cId="1686227836" sldId="538"/>
            <ac:picMk id="6" creationId="{88911086-0DBD-44B4-8274-6CE20BB26E02}"/>
          </ac:picMkLst>
        </pc:picChg>
        <pc:picChg chg="add mod">
          <ac:chgData name="阚东" userId="7039b3de-44eb-4b36-856a-06eff18bf7aa" providerId="ADAL" clId="{2A967772-2A56-4679-9D24-0194781F67DB}" dt="2024-09-19T06:37:33.618" v="3607" actId="164"/>
          <ac:picMkLst>
            <pc:docMk/>
            <pc:sldMk cId="1686227836" sldId="538"/>
            <ac:picMk id="8" creationId="{58AB8B38-063F-4746-9CE9-ECB3C868CD84}"/>
          </ac:picMkLst>
        </pc:picChg>
      </pc:sldChg>
      <pc:sldChg chg="addSp delSp modSp add mod modNotesTx">
        <pc:chgData name="阚东" userId="7039b3de-44eb-4b36-856a-06eff18bf7aa" providerId="ADAL" clId="{2A967772-2A56-4679-9D24-0194781F67DB}" dt="2024-09-19T08:39:45.648" v="5263" actId="20577"/>
        <pc:sldMkLst>
          <pc:docMk/>
          <pc:sldMk cId="816871353" sldId="539"/>
        </pc:sldMkLst>
        <pc:spChg chg="mod">
          <ac:chgData name="阚东" userId="7039b3de-44eb-4b36-856a-06eff18bf7aa" providerId="ADAL" clId="{2A967772-2A56-4679-9D24-0194781F67DB}" dt="2024-09-19T06:41:18.441" v="3636"/>
          <ac:spMkLst>
            <pc:docMk/>
            <pc:sldMk cId="816871353" sldId="539"/>
            <ac:spMk id="3" creationId="{00000000-0000-0000-0000-000000000000}"/>
          </ac:spMkLst>
        </pc:spChg>
        <pc:grpChg chg="del">
          <ac:chgData name="阚东" userId="7039b3de-44eb-4b36-856a-06eff18bf7aa" providerId="ADAL" clId="{2A967772-2A56-4679-9D24-0194781F67DB}" dt="2024-09-19T06:41:19.653" v="3637" actId="478"/>
          <ac:grpSpMkLst>
            <pc:docMk/>
            <pc:sldMk cId="816871353" sldId="539"/>
            <ac:grpSpMk id="9" creationId="{9049DDE1-CE07-480C-B7FB-C7BEC7A5F1CB}"/>
          </ac:grpSpMkLst>
        </pc:grpChg>
        <pc:picChg chg="add mod">
          <ac:chgData name="阚东" userId="7039b3de-44eb-4b36-856a-06eff18bf7aa" providerId="ADAL" clId="{2A967772-2A56-4679-9D24-0194781F67DB}" dt="2024-09-19T06:41:56.561" v="3643" actId="1076"/>
          <ac:picMkLst>
            <pc:docMk/>
            <pc:sldMk cId="816871353" sldId="539"/>
            <ac:picMk id="6" creationId="{14B5F14D-1BAC-4BE2-B417-24A78C5627A2}"/>
          </ac:picMkLst>
        </pc:picChg>
      </pc:sldChg>
      <pc:sldChg chg="addSp delSp modSp add mod modNotesTx">
        <pc:chgData name="阚东" userId="7039b3de-44eb-4b36-856a-06eff18bf7aa" providerId="ADAL" clId="{2A967772-2A56-4679-9D24-0194781F67DB}" dt="2024-09-19T08:40:56.540" v="5271" actId="20577"/>
        <pc:sldMkLst>
          <pc:docMk/>
          <pc:sldMk cId="125135451" sldId="540"/>
        </pc:sldMkLst>
        <pc:spChg chg="mod">
          <ac:chgData name="阚东" userId="7039b3de-44eb-4b36-856a-06eff18bf7aa" providerId="ADAL" clId="{2A967772-2A56-4679-9D24-0194781F67DB}" dt="2024-09-19T06:42:30.412" v="3645"/>
          <ac:spMkLst>
            <pc:docMk/>
            <pc:sldMk cId="125135451" sldId="540"/>
            <ac:spMk id="3" creationId="{00000000-0000-0000-0000-000000000000}"/>
          </ac:spMkLst>
        </pc:spChg>
        <pc:picChg chg="add mod">
          <ac:chgData name="阚东" userId="7039b3de-44eb-4b36-856a-06eff18bf7aa" providerId="ADAL" clId="{2A967772-2A56-4679-9D24-0194781F67DB}" dt="2024-09-19T06:43:11.628" v="3649" actId="1076"/>
          <ac:picMkLst>
            <pc:docMk/>
            <pc:sldMk cId="125135451" sldId="540"/>
            <ac:picMk id="5" creationId="{83C6A076-7182-4CEA-9443-9766FD146EC6}"/>
          </ac:picMkLst>
        </pc:picChg>
        <pc:picChg chg="del">
          <ac:chgData name="阚东" userId="7039b3de-44eb-4b36-856a-06eff18bf7aa" providerId="ADAL" clId="{2A967772-2A56-4679-9D24-0194781F67DB}" dt="2024-09-19T06:42:31.364" v="3646" actId="478"/>
          <ac:picMkLst>
            <pc:docMk/>
            <pc:sldMk cId="125135451" sldId="540"/>
            <ac:picMk id="6" creationId="{14B5F14D-1BAC-4BE2-B417-24A78C5627A2}"/>
          </ac:picMkLst>
        </pc:picChg>
      </pc:sldChg>
      <pc:sldChg chg="addSp delSp modSp add mod modNotesTx">
        <pc:chgData name="阚东" userId="7039b3de-44eb-4b36-856a-06eff18bf7aa" providerId="ADAL" clId="{2A967772-2A56-4679-9D24-0194781F67DB}" dt="2024-09-19T08:44:01.142" v="5315" actId="20577"/>
        <pc:sldMkLst>
          <pc:docMk/>
          <pc:sldMk cId="45084996" sldId="541"/>
        </pc:sldMkLst>
        <pc:spChg chg="mod">
          <ac:chgData name="阚东" userId="7039b3de-44eb-4b36-856a-06eff18bf7aa" providerId="ADAL" clId="{2A967772-2A56-4679-9D24-0194781F67DB}" dt="2024-09-19T06:43:43.353" v="3651"/>
          <ac:spMkLst>
            <pc:docMk/>
            <pc:sldMk cId="45084996" sldId="541"/>
            <ac:spMk id="3" creationId="{00000000-0000-0000-0000-000000000000}"/>
          </ac:spMkLst>
        </pc:spChg>
        <pc:picChg chg="del">
          <ac:chgData name="阚东" userId="7039b3de-44eb-4b36-856a-06eff18bf7aa" providerId="ADAL" clId="{2A967772-2A56-4679-9D24-0194781F67DB}" dt="2024-09-19T06:43:44.175" v="3652" actId="478"/>
          <ac:picMkLst>
            <pc:docMk/>
            <pc:sldMk cId="45084996" sldId="541"/>
            <ac:picMk id="5" creationId="{83C6A076-7182-4CEA-9443-9766FD146EC6}"/>
          </ac:picMkLst>
        </pc:picChg>
        <pc:picChg chg="add mod">
          <ac:chgData name="阚东" userId="7039b3de-44eb-4b36-856a-06eff18bf7aa" providerId="ADAL" clId="{2A967772-2A56-4679-9D24-0194781F67DB}" dt="2024-09-19T08:42:33.031" v="5288" actId="1076"/>
          <ac:picMkLst>
            <pc:docMk/>
            <pc:sldMk cId="45084996" sldId="541"/>
            <ac:picMk id="6" creationId="{0FD9450A-53E7-4EB2-A5B8-F3BDB6B4B6D3}"/>
          </ac:picMkLst>
        </pc:picChg>
        <pc:picChg chg="add del mod modCrop">
          <ac:chgData name="阚东" userId="7039b3de-44eb-4b36-856a-06eff18bf7aa" providerId="ADAL" clId="{2A967772-2A56-4679-9D24-0194781F67DB}" dt="2024-09-19T08:43:44.671" v="5312" actId="1076"/>
          <ac:picMkLst>
            <pc:docMk/>
            <pc:sldMk cId="45084996" sldId="541"/>
            <ac:picMk id="8" creationId="{CDBEBDEC-405F-4282-9942-D710CCFEFF6A}"/>
          </ac:picMkLst>
        </pc:picChg>
        <pc:picChg chg="add del mod">
          <ac:chgData name="阚东" userId="7039b3de-44eb-4b36-856a-06eff18bf7aa" providerId="ADAL" clId="{2A967772-2A56-4679-9D24-0194781F67DB}" dt="2024-09-19T08:43:19.595" v="5295"/>
          <ac:picMkLst>
            <pc:docMk/>
            <pc:sldMk cId="45084996" sldId="541"/>
            <ac:picMk id="9" creationId="{0CB0FD6C-2AA5-4093-9BC9-403D79841DF0}"/>
          </ac:picMkLst>
        </pc:picChg>
        <pc:picChg chg="add mod">
          <ac:chgData name="阚东" userId="7039b3de-44eb-4b36-856a-06eff18bf7aa" providerId="ADAL" clId="{2A967772-2A56-4679-9D24-0194781F67DB}" dt="2024-09-19T08:43:43.202" v="5311" actId="1076"/>
          <ac:picMkLst>
            <pc:docMk/>
            <pc:sldMk cId="45084996" sldId="541"/>
            <ac:picMk id="10" creationId="{C7BA48A1-5664-4208-A1E1-5048DC56D244}"/>
          </ac:picMkLst>
        </pc:picChg>
      </pc:sldChg>
      <pc:sldChg chg="addSp modSp add mod modNotesTx">
        <pc:chgData name="阚东" userId="7039b3de-44eb-4b36-856a-06eff18bf7aa" providerId="ADAL" clId="{2A967772-2A56-4679-9D24-0194781F67DB}" dt="2024-09-19T08:45:04.139" v="5322" actId="20577"/>
        <pc:sldMkLst>
          <pc:docMk/>
          <pc:sldMk cId="3207869463" sldId="542"/>
        </pc:sldMkLst>
        <pc:spChg chg="mod">
          <ac:chgData name="阚东" userId="7039b3de-44eb-4b36-856a-06eff18bf7aa" providerId="ADAL" clId="{2A967772-2A56-4679-9D24-0194781F67DB}" dt="2024-09-19T06:44:04.755" v="3654"/>
          <ac:spMkLst>
            <pc:docMk/>
            <pc:sldMk cId="3207869463" sldId="542"/>
            <ac:spMk id="3" creationId="{00000000-0000-0000-0000-000000000000}"/>
          </ac:spMkLst>
        </pc:spChg>
        <pc:picChg chg="add mod">
          <ac:chgData name="阚东" userId="7039b3de-44eb-4b36-856a-06eff18bf7aa" providerId="ADAL" clId="{2A967772-2A56-4679-9D24-0194781F67DB}" dt="2024-09-19T06:45:31.232" v="3663" actId="1076"/>
          <ac:picMkLst>
            <pc:docMk/>
            <pc:sldMk cId="3207869463" sldId="542"/>
            <ac:picMk id="5" creationId="{00C964B6-C0AD-49B6-A597-D9028CCD6606}"/>
          </ac:picMkLst>
        </pc:picChg>
      </pc:sldChg>
      <pc:sldChg chg="modSp add mod setBg">
        <pc:chgData name="阚东" userId="7039b3de-44eb-4b36-856a-06eff18bf7aa" providerId="ADAL" clId="{2A967772-2A56-4679-9D24-0194781F67DB}" dt="2024-09-19T08:46:01.096" v="5323"/>
        <pc:sldMkLst>
          <pc:docMk/>
          <pc:sldMk cId="2859309017" sldId="543"/>
        </pc:sldMkLst>
        <pc:spChg chg="mod">
          <ac:chgData name="阚东" userId="7039b3de-44eb-4b36-856a-06eff18bf7aa" providerId="ADAL" clId="{2A967772-2A56-4679-9D24-0194781F67DB}" dt="2024-09-19T07:13:00.351" v="3865" actId="1036"/>
          <ac:spMkLst>
            <pc:docMk/>
            <pc:sldMk cId="2859309017" sldId="543"/>
            <ac:spMk id="6" creationId="{00000000-0000-0000-0000-000000000000}"/>
          </ac:spMkLst>
        </pc:spChg>
        <pc:spChg chg="mod">
          <ac:chgData name="阚东" userId="7039b3de-44eb-4b36-856a-06eff18bf7aa" providerId="ADAL" clId="{2A967772-2A56-4679-9D24-0194781F67DB}" dt="2024-09-19T08:46:01.096" v="5323"/>
          <ac:spMkLst>
            <pc:docMk/>
            <pc:sldMk cId="2859309017" sldId="543"/>
            <ac:spMk id="9" creationId="{00000000-0000-0000-0000-000000000000}"/>
          </ac:spMkLst>
        </pc:spChg>
      </pc:sldChg>
      <pc:sldChg chg="addSp delSp modSp add mod modNotesTx">
        <pc:chgData name="阚东" userId="7039b3de-44eb-4b36-856a-06eff18bf7aa" providerId="ADAL" clId="{2A967772-2A56-4679-9D24-0194781F67DB}" dt="2024-09-19T08:46:17.948" v="5324"/>
        <pc:sldMkLst>
          <pc:docMk/>
          <pc:sldMk cId="2232264335" sldId="544"/>
        </pc:sldMkLst>
        <pc:spChg chg="mod">
          <ac:chgData name="阚东" userId="7039b3de-44eb-4b36-856a-06eff18bf7aa" providerId="ADAL" clId="{2A967772-2A56-4679-9D24-0194781F67DB}" dt="2024-09-19T07:13:13.369" v="3880"/>
          <ac:spMkLst>
            <pc:docMk/>
            <pc:sldMk cId="2232264335" sldId="544"/>
            <ac:spMk id="3" creationId="{00000000-0000-0000-0000-000000000000}"/>
          </ac:spMkLst>
        </pc:spChg>
        <pc:picChg chg="del">
          <ac:chgData name="阚东" userId="7039b3de-44eb-4b36-856a-06eff18bf7aa" providerId="ADAL" clId="{2A967772-2A56-4679-9D24-0194781F67DB}" dt="2024-09-19T07:13:09.253" v="3867" actId="478"/>
          <ac:picMkLst>
            <pc:docMk/>
            <pc:sldMk cId="2232264335" sldId="544"/>
            <ac:picMk id="5" creationId="{00C964B6-C0AD-49B6-A597-D9028CCD6606}"/>
          </ac:picMkLst>
        </pc:picChg>
        <pc:picChg chg="add mod">
          <ac:chgData name="阚东" userId="7039b3de-44eb-4b36-856a-06eff18bf7aa" providerId="ADAL" clId="{2A967772-2A56-4679-9D24-0194781F67DB}" dt="2024-09-19T07:14:42.736" v="3893" actId="1076"/>
          <ac:picMkLst>
            <pc:docMk/>
            <pc:sldMk cId="2232264335" sldId="544"/>
            <ac:picMk id="6" creationId="{23809D75-6AA6-4F0C-82A3-D607F0EEFB7E}"/>
          </ac:picMkLst>
        </pc:picChg>
      </pc:sldChg>
      <pc:sldChg chg="addSp delSp modSp add mod">
        <pc:chgData name="阚东" userId="7039b3de-44eb-4b36-856a-06eff18bf7aa" providerId="ADAL" clId="{2A967772-2A56-4679-9D24-0194781F67DB}" dt="2024-09-19T07:14:38.163" v="3892" actId="1076"/>
        <pc:sldMkLst>
          <pc:docMk/>
          <pc:sldMk cId="1632416167" sldId="545"/>
        </pc:sldMkLst>
        <pc:picChg chg="add mod">
          <ac:chgData name="阚东" userId="7039b3de-44eb-4b36-856a-06eff18bf7aa" providerId="ADAL" clId="{2A967772-2A56-4679-9D24-0194781F67DB}" dt="2024-09-19T07:14:38.163" v="3892" actId="1076"/>
          <ac:picMkLst>
            <pc:docMk/>
            <pc:sldMk cId="1632416167" sldId="545"/>
            <ac:picMk id="5" creationId="{9616C4DD-1D98-4324-B413-5FF54F3F4A64}"/>
          </ac:picMkLst>
        </pc:picChg>
        <pc:picChg chg="del">
          <ac:chgData name="阚东" userId="7039b3de-44eb-4b36-856a-06eff18bf7aa" providerId="ADAL" clId="{2A967772-2A56-4679-9D24-0194781F67DB}" dt="2024-09-19T07:13:51.375" v="3887" actId="478"/>
          <ac:picMkLst>
            <pc:docMk/>
            <pc:sldMk cId="1632416167" sldId="545"/>
            <ac:picMk id="6" creationId="{23809D75-6AA6-4F0C-82A3-D607F0EEFB7E}"/>
          </ac:picMkLst>
        </pc:picChg>
      </pc:sldChg>
      <pc:sldChg chg="add del">
        <pc:chgData name="阚东" userId="7039b3de-44eb-4b36-856a-06eff18bf7aa" providerId="ADAL" clId="{2A967772-2A56-4679-9D24-0194781F67DB}" dt="2024-09-19T07:17:25.930" v="3930" actId="47"/>
        <pc:sldMkLst>
          <pc:docMk/>
          <pc:sldMk cId="1534741382" sldId="546"/>
        </pc:sldMkLst>
      </pc:sldChg>
      <pc:sldChg chg="addSp delSp modSp add mod modNotesTx">
        <pc:chgData name="阚东" userId="7039b3de-44eb-4b36-856a-06eff18bf7aa" providerId="ADAL" clId="{2A967772-2A56-4679-9D24-0194781F67DB}" dt="2024-09-19T08:46:46.655" v="5325"/>
        <pc:sldMkLst>
          <pc:docMk/>
          <pc:sldMk cId="4008954668" sldId="547"/>
        </pc:sldMkLst>
        <pc:spChg chg="mod">
          <ac:chgData name="阚东" userId="7039b3de-44eb-4b36-856a-06eff18bf7aa" providerId="ADAL" clId="{2A967772-2A56-4679-9D24-0194781F67DB}" dt="2024-09-19T07:17:14.553" v="3926"/>
          <ac:spMkLst>
            <pc:docMk/>
            <pc:sldMk cId="4008954668" sldId="547"/>
            <ac:spMk id="3" creationId="{00000000-0000-0000-0000-000000000000}"/>
          </ac:spMkLst>
        </pc:spChg>
        <pc:picChg chg="del">
          <ac:chgData name="阚东" userId="7039b3de-44eb-4b36-856a-06eff18bf7aa" providerId="ADAL" clId="{2A967772-2A56-4679-9D24-0194781F67DB}" dt="2024-09-19T07:15:14.266" v="3896" actId="478"/>
          <ac:picMkLst>
            <pc:docMk/>
            <pc:sldMk cId="4008954668" sldId="547"/>
            <ac:picMk id="5" creationId="{9616C4DD-1D98-4324-B413-5FF54F3F4A64}"/>
          </ac:picMkLst>
        </pc:picChg>
        <pc:picChg chg="add mod">
          <ac:chgData name="阚东" userId="7039b3de-44eb-4b36-856a-06eff18bf7aa" providerId="ADAL" clId="{2A967772-2A56-4679-9D24-0194781F67DB}" dt="2024-09-19T07:15:29.931" v="3902"/>
          <ac:picMkLst>
            <pc:docMk/>
            <pc:sldMk cId="4008954668" sldId="547"/>
            <ac:picMk id="6" creationId="{D54B0D3D-5EFA-4F3D-BFED-AFA3EE635BC7}"/>
          </ac:picMkLst>
        </pc:picChg>
      </pc:sldChg>
      <pc:sldChg chg="addSp modSp add mod modNotesTx">
        <pc:chgData name="阚东" userId="7039b3de-44eb-4b36-856a-06eff18bf7aa" providerId="ADAL" clId="{2A967772-2A56-4679-9D24-0194781F67DB}" dt="2024-09-19T08:47:04.614" v="5326"/>
        <pc:sldMkLst>
          <pc:docMk/>
          <pc:sldMk cId="1283144434" sldId="548"/>
        </pc:sldMkLst>
        <pc:spChg chg="mod">
          <ac:chgData name="阚东" userId="7039b3de-44eb-4b36-856a-06eff18bf7aa" providerId="ADAL" clId="{2A967772-2A56-4679-9D24-0194781F67DB}" dt="2024-09-19T07:17:16.740" v="3927"/>
          <ac:spMkLst>
            <pc:docMk/>
            <pc:sldMk cId="1283144434" sldId="548"/>
            <ac:spMk id="3" creationId="{00000000-0000-0000-0000-000000000000}"/>
          </ac:spMkLst>
        </pc:spChg>
        <pc:picChg chg="add mod">
          <ac:chgData name="阚东" userId="7039b3de-44eb-4b36-856a-06eff18bf7aa" providerId="ADAL" clId="{2A967772-2A56-4679-9D24-0194781F67DB}" dt="2024-09-19T07:15:54.592" v="3909" actId="1076"/>
          <ac:picMkLst>
            <pc:docMk/>
            <pc:sldMk cId="1283144434" sldId="548"/>
            <ac:picMk id="5" creationId="{139F523D-9BBD-4721-816B-AED799B64B9A}"/>
          </ac:picMkLst>
        </pc:picChg>
      </pc:sldChg>
      <pc:sldChg chg="addSp delSp modSp add mod modNotesTx">
        <pc:chgData name="阚东" userId="7039b3de-44eb-4b36-856a-06eff18bf7aa" providerId="ADAL" clId="{2A967772-2A56-4679-9D24-0194781F67DB}" dt="2024-09-19T08:47:51.476" v="5329"/>
        <pc:sldMkLst>
          <pc:docMk/>
          <pc:sldMk cId="121028646" sldId="549"/>
        </pc:sldMkLst>
        <pc:spChg chg="mod">
          <ac:chgData name="阚东" userId="7039b3de-44eb-4b36-856a-06eff18bf7aa" providerId="ADAL" clId="{2A967772-2A56-4679-9D24-0194781F67DB}" dt="2024-09-19T07:17:18.614" v="3928"/>
          <ac:spMkLst>
            <pc:docMk/>
            <pc:sldMk cId="121028646" sldId="549"/>
            <ac:spMk id="3" creationId="{00000000-0000-0000-0000-000000000000}"/>
          </ac:spMkLst>
        </pc:spChg>
        <pc:picChg chg="add del mod">
          <ac:chgData name="阚东" userId="7039b3de-44eb-4b36-856a-06eff18bf7aa" providerId="ADAL" clId="{2A967772-2A56-4679-9D24-0194781F67DB}" dt="2024-09-19T07:15:31.528" v="3903" actId="478"/>
          <ac:picMkLst>
            <pc:docMk/>
            <pc:sldMk cId="121028646" sldId="549"/>
            <ac:picMk id="5" creationId="{E10B1664-EF05-474A-B9C9-F662F9867C06}"/>
          </ac:picMkLst>
        </pc:picChg>
        <pc:picChg chg="add del">
          <ac:chgData name="阚东" userId="7039b3de-44eb-4b36-856a-06eff18bf7aa" providerId="ADAL" clId="{2A967772-2A56-4679-9D24-0194781F67DB}" dt="2024-09-19T07:15:48.864" v="3905" actId="22"/>
          <ac:picMkLst>
            <pc:docMk/>
            <pc:sldMk cId="121028646" sldId="549"/>
            <ac:picMk id="7" creationId="{E4E489EA-A978-43A3-BCF2-D8A84BDCBD3C}"/>
          </ac:picMkLst>
        </pc:picChg>
        <pc:picChg chg="add mod">
          <ac:chgData name="阚东" userId="7039b3de-44eb-4b36-856a-06eff18bf7aa" providerId="ADAL" clId="{2A967772-2A56-4679-9D24-0194781F67DB}" dt="2024-09-19T07:16:21.061" v="3914" actId="1076"/>
          <ac:picMkLst>
            <pc:docMk/>
            <pc:sldMk cId="121028646" sldId="549"/>
            <ac:picMk id="9" creationId="{9AA11703-970F-4F4C-9F63-FC3EF57B465C}"/>
          </ac:picMkLst>
        </pc:picChg>
      </pc:sldChg>
      <pc:sldChg chg="addSp delSp modSp add mod modNotesTx">
        <pc:chgData name="阚东" userId="7039b3de-44eb-4b36-856a-06eff18bf7aa" providerId="ADAL" clId="{2A967772-2A56-4679-9D24-0194781F67DB}" dt="2024-09-19T08:48:01.518" v="5331" actId="20577"/>
        <pc:sldMkLst>
          <pc:docMk/>
          <pc:sldMk cId="1575867374" sldId="550"/>
        </pc:sldMkLst>
        <pc:spChg chg="mod">
          <ac:chgData name="阚东" userId="7039b3de-44eb-4b36-856a-06eff18bf7aa" providerId="ADAL" clId="{2A967772-2A56-4679-9D24-0194781F67DB}" dt="2024-09-19T07:17:20.240" v="3929"/>
          <ac:spMkLst>
            <pc:docMk/>
            <pc:sldMk cId="1575867374" sldId="550"/>
            <ac:spMk id="3" creationId="{00000000-0000-0000-0000-000000000000}"/>
          </ac:spMkLst>
        </pc:spChg>
        <pc:picChg chg="add mod">
          <ac:chgData name="阚东" userId="7039b3de-44eb-4b36-856a-06eff18bf7aa" providerId="ADAL" clId="{2A967772-2A56-4679-9D24-0194781F67DB}" dt="2024-09-19T07:16:47.866" v="3919" actId="1076"/>
          <ac:picMkLst>
            <pc:docMk/>
            <pc:sldMk cId="1575867374" sldId="550"/>
            <ac:picMk id="5" creationId="{F3F38636-FB57-40A0-A6C7-77760512E7C7}"/>
          </ac:picMkLst>
        </pc:picChg>
        <pc:picChg chg="del">
          <ac:chgData name="阚东" userId="7039b3de-44eb-4b36-856a-06eff18bf7aa" providerId="ADAL" clId="{2A967772-2A56-4679-9D24-0194781F67DB}" dt="2024-09-19T07:16:26.936" v="3916" actId="478"/>
          <ac:picMkLst>
            <pc:docMk/>
            <pc:sldMk cId="1575867374" sldId="550"/>
            <ac:picMk id="9" creationId="{9AA11703-970F-4F4C-9F63-FC3EF57B465C}"/>
          </ac:picMkLst>
        </pc:picChg>
      </pc:sldChg>
      <pc:sldChg chg="addSp delSp modSp add mod modNotesTx">
        <pc:chgData name="阚东" userId="7039b3de-44eb-4b36-856a-06eff18bf7aa" providerId="ADAL" clId="{2A967772-2A56-4679-9D24-0194781F67DB}" dt="2024-09-19T08:48:09.742" v="5332" actId="20577"/>
        <pc:sldMkLst>
          <pc:docMk/>
          <pc:sldMk cId="2600987343" sldId="551"/>
        </pc:sldMkLst>
        <pc:picChg chg="del">
          <ac:chgData name="阚东" userId="7039b3de-44eb-4b36-856a-06eff18bf7aa" providerId="ADAL" clId="{2A967772-2A56-4679-9D24-0194781F67DB}" dt="2024-09-19T07:17:10.580" v="3921" actId="478"/>
          <ac:picMkLst>
            <pc:docMk/>
            <pc:sldMk cId="2600987343" sldId="551"/>
            <ac:picMk id="5" creationId="{F3F38636-FB57-40A0-A6C7-77760512E7C7}"/>
          </ac:picMkLst>
        </pc:picChg>
        <pc:picChg chg="add del mod">
          <ac:chgData name="阚东" userId="7039b3de-44eb-4b36-856a-06eff18bf7aa" providerId="ADAL" clId="{2A967772-2A56-4679-9D24-0194781F67DB}" dt="2024-09-19T07:19:27.365" v="3938" actId="478"/>
          <ac:picMkLst>
            <pc:docMk/>
            <pc:sldMk cId="2600987343" sldId="551"/>
            <ac:picMk id="6" creationId="{50069690-DDFE-48C5-8811-352BA0A94D6B}"/>
          </ac:picMkLst>
        </pc:picChg>
        <pc:picChg chg="add mod">
          <ac:chgData name="阚东" userId="7039b3de-44eb-4b36-856a-06eff18bf7aa" providerId="ADAL" clId="{2A967772-2A56-4679-9D24-0194781F67DB}" dt="2024-09-19T07:19:37.748" v="3945" actId="1076"/>
          <ac:picMkLst>
            <pc:docMk/>
            <pc:sldMk cId="2600987343" sldId="551"/>
            <ac:picMk id="8" creationId="{2AF6510D-1EEA-456B-B6DD-8558C7805CDC}"/>
          </ac:picMkLst>
        </pc:picChg>
      </pc:sldChg>
      <pc:sldChg chg="addSp modSp add modTransition modNotesTx">
        <pc:chgData name="阚东" userId="7039b3de-44eb-4b36-856a-06eff18bf7aa" providerId="ADAL" clId="{2A967772-2A56-4679-9D24-0194781F67DB}" dt="2024-09-19T08:09:51.048" v="4848" actId="20577"/>
        <pc:sldMkLst>
          <pc:docMk/>
          <pc:sldMk cId="2991653249" sldId="552"/>
        </pc:sldMkLst>
        <pc:grpChg chg="add mod">
          <ac:chgData name="阚东" userId="7039b3de-44eb-4b36-856a-06eff18bf7aa" providerId="ADAL" clId="{2A967772-2A56-4679-9D24-0194781F67DB}" dt="2024-09-19T08:06:00.936" v="4459"/>
          <ac:grpSpMkLst>
            <pc:docMk/>
            <pc:sldMk cId="2991653249" sldId="552"/>
            <ac:grpSpMk id="10" creationId="{E5354593-0973-458B-8EE5-12CCEFE29E65}"/>
          </ac:grpSpMkLst>
        </pc:grpChg>
        <pc:picChg chg="mod">
          <ac:chgData name="阚东" userId="7039b3de-44eb-4b36-856a-06eff18bf7aa" providerId="ADAL" clId="{2A967772-2A56-4679-9D24-0194781F67DB}" dt="2024-09-19T08:06:00.936" v="4459"/>
          <ac:picMkLst>
            <pc:docMk/>
            <pc:sldMk cId="2991653249" sldId="552"/>
            <ac:picMk id="11" creationId="{75E94A21-4514-4AC2-8A99-1B5D2F37AE3D}"/>
          </ac:picMkLst>
        </pc:picChg>
        <pc:picChg chg="mod">
          <ac:chgData name="阚东" userId="7039b3de-44eb-4b36-856a-06eff18bf7aa" providerId="ADAL" clId="{2A967772-2A56-4679-9D24-0194781F67DB}" dt="2024-09-19T08:06:00.936" v="4459"/>
          <ac:picMkLst>
            <pc:docMk/>
            <pc:sldMk cId="2991653249" sldId="552"/>
            <ac:picMk id="12" creationId="{147813E6-7062-4403-8776-5E360458028D}"/>
          </ac:picMkLst>
        </pc:picChg>
      </pc:sldChg>
      <pc:sldChg chg="addSp modSp add mod modTransition modNotesTx">
        <pc:chgData name="阚东" userId="7039b3de-44eb-4b36-856a-06eff18bf7aa" providerId="ADAL" clId="{2A967772-2A56-4679-9D24-0194781F67DB}" dt="2024-09-19T08:09:54.806" v="4850" actId="20577"/>
        <pc:sldMkLst>
          <pc:docMk/>
          <pc:sldMk cId="3094232251" sldId="553"/>
        </pc:sldMkLst>
        <pc:grpChg chg="add mod">
          <ac:chgData name="阚东" userId="7039b3de-44eb-4b36-856a-06eff18bf7aa" providerId="ADAL" clId="{2A967772-2A56-4679-9D24-0194781F67DB}" dt="2024-09-19T08:06:35.893" v="4846" actId="1037"/>
          <ac:grpSpMkLst>
            <pc:docMk/>
            <pc:sldMk cId="3094232251" sldId="553"/>
            <ac:grpSpMk id="10" creationId="{278E7169-CB4D-4709-87A1-50EA84D26DE4}"/>
          </ac:grpSpMkLst>
        </pc:grpChg>
        <pc:picChg chg="mod">
          <ac:chgData name="阚东" userId="7039b3de-44eb-4b36-856a-06eff18bf7aa" providerId="ADAL" clId="{2A967772-2A56-4679-9D24-0194781F67DB}" dt="2024-09-19T08:06:28.317" v="4659"/>
          <ac:picMkLst>
            <pc:docMk/>
            <pc:sldMk cId="3094232251" sldId="553"/>
            <ac:picMk id="11" creationId="{7FC0E21E-BFA4-42AE-BBF8-0EA7E2C2B121}"/>
          </ac:picMkLst>
        </pc:picChg>
        <pc:picChg chg="mod">
          <ac:chgData name="阚东" userId="7039b3de-44eb-4b36-856a-06eff18bf7aa" providerId="ADAL" clId="{2A967772-2A56-4679-9D24-0194781F67DB}" dt="2024-09-19T08:06:28.317" v="4659"/>
          <ac:picMkLst>
            <pc:docMk/>
            <pc:sldMk cId="3094232251" sldId="553"/>
            <ac:picMk id="12" creationId="{41357EB9-6B56-42B1-A12C-EF7F86406B7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940797A1-4835-44A0-92EB-AD5452DEE273}" type="datetimeFigureOut">
              <a:rPr lang="zh-CN" altLang="en-US" smtClean="0"/>
              <a:t>2025/1/13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5767F2-0C03-406D-8BA6-A174136B24C0}"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2D28764-9015-4647-AA92-F749CEE7B340}" type="datetimeFigureOut">
              <a:rPr lang="zh-CN" altLang="en-US" smtClean="0"/>
              <a:t>2025/1/13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634212-A9A7-4B0A-843A-3259CA58953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大家上午好，今天我来分享一下我的小论文工作，利用软边界分块实现高效的地理空间实体解析。</a:t>
            </a:r>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E634212-A9A7-4B0A-843A-3259CA58953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下面，是本文工作。</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10</a:t>
            </a:fld>
            <a:endParaRPr lang="zh-CN" altLang="en-US"/>
          </a:p>
        </p:txBody>
      </p:sp>
    </p:spTree>
    <p:extLst>
      <p:ext uri="{BB962C8B-B14F-4D97-AF65-F5344CB8AC3E}">
        <p14:creationId xmlns:p14="http://schemas.microsoft.com/office/powerpoint/2010/main" val="3555547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首先，是问题定义。</a:t>
            </a:r>
            <a:endParaRPr lang="en-US" altLang="zh-CN" dirty="0"/>
          </a:p>
          <a:p>
            <a:endParaRPr lang="en-US" altLang="zh-CN" dirty="0"/>
          </a:p>
          <a:p>
            <a:r>
              <a:rPr lang="zh-CN" altLang="en-US" dirty="0"/>
              <a:t>我们把空间实体定义为形如这样的 属性</a:t>
            </a:r>
            <a:r>
              <a:rPr lang="en-US" altLang="zh-CN" dirty="0"/>
              <a:t>-</a:t>
            </a:r>
            <a:r>
              <a:rPr lang="zh-CN" altLang="en-US" dirty="0"/>
              <a:t>值 对，其中实体至少具有经度和纬度属性。</a:t>
            </a:r>
            <a:endParaRPr lang="en-US" altLang="zh-CN" dirty="0"/>
          </a:p>
          <a:p>
            <a:endParaRPr lang="en-US" altLang="zh-CN" dirty="0"/>
          </a:p>
          <a:p>
            <a:r>
              <a:rPr lang="zh-CN" altLang="en-US" dirty="0"/>
              <a:t>将</a:t>
            </a:r>
            <a:r>
              <a:rPr lang="en-US" altLang="zh-CN" dirty="0"/>
              <a:t>AOI</a:t>
            </a:r>
            <a:r>
              <a:rPr lang="zh-CN" altLang="en-US" dirty="0"/>
              <a:t>定义为一个空间实体，其边界内至少包含另一个实体。</a:t>
            </a:r>
            <a:endParaRPr lang="en-US" altLang="zh-CN" dirty="0"/>
          </a:p>
          <a:p>
            <a:endParaRPr lang="en-US" altLang="zh-CN" dirty="0"/>
          </a:p>
          <a:p>
            <a:r>
              <a:rPr lang="zh-CN" altLang="en-US" dirty="0"/>
              <a:t>空间实体分块问题的定义是，令两组来自不同来源的空间实体集合，</a:t>
            </a:r>
            <a:r>
              <a:rPr lang="en-US" altLang="zh-CN" dirty="0" err="1"/>
              <a:t>xxxxxxxxxx</a:t>
            </a:r>
            <a:r>
              <a:rPr lang="zh-CN" altLang="en-US" dirty="0"/>
              <a:t>，空间实体分块旨在确定一个候选集合</a:t>
            </a:r>
            <a:r>
              <a:rPr lang="en-US" altLang="zh-CN" dirty="0"/>
              <a:t>C</a:t>
            </a:r>
            <a:r>
              <a:rPr lang="zh-CN" altLang="en-US" dirty="0"/>
              <a:t>，定义为</a:t>
            </a:r>
            <a:r>
              <a:rPr lang="en-US" altLang="zh-CN" dirty="0" err="1"/>
              <a:t>xxxxxxx</a:t>
            </a:r>
            <a:r>
              <a:rPr lang="zh-CN" altLang="en-US" dirty="0"/>
              <a:t>，这里</a:t>
            </a:r>
            <a:r>
              <a:rPr lang="en-US" altLang="zh-CN" dirty="0" err="1"/>
              <a:t>ei</a:t>
            </a:r>
            <a:r>
              <a:rPr lang="zh-CN" altLang="en-US" dirty="0"/>
              <a:t>和</a:t>
            </a:r>
            <a:r>
              <a:rPr lang="en-US" altLang="zh-CN" dirty="0" err="1"/>
              <a:t>ej</a:t>
            </a:r>
            <a:r>
              <a:rPr lang="zh-CN" altLang="en-US" dirty="0"/>
              <a:t>很有可能指的是同一个真实实体。</a:t>
            </a:r>
            <a:endParaRPr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11</a:t>
            </a:fld>
            <a:endParaRPr lang="zh-CN" altLang="en-US"/>
          </a:p>
        </p:txBody>
      </p:sp>
    </p:spTree>
    <p:extLst>
      <p:ext uri="{BB962C8B-B14F-4D97-AF65-F5344CB8AC3E}">
        <p14:creationId xmlns:p14="http://schemas.microsoft.com/office/powerpoint/2010/main" val="55156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本研究提出了一个基于软边界的自适应四叉树框架</a:t>
            </a:r>
            <a:r>
              <a:rPr lang="en-US" altLang="zh-CN" dirty="0"/>
              <a:t>AQSB</a:t>
            </a:r>
            <a:r>
              <a:rPr lang="zh-CN" altLang="en-US" dirty="0"/>
              <a:t>，主要可以分为两个模块，第一个模块是兴趣区域边界检测，第二个模块是基于自适应四叉树的空间分块。</a:t>
            </a:r>
            <a:endParaRPr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12</a:t>
            </a:fld>
            <a:endParaRPr lang="zh-CN" altLang="en-US"/>
          </a:p>
        </p:txBody>
      </p:sp>
    </p:spTree>
    <p:extLst>
      <p:ext uri="{BB962C8B-B14F-4D97-AF65-F5344CB8AC3E}">
        <p14:creationId xmlns:p14="http://schemas.microsoft.com/office/powerpoint/2010/main" val="730717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首先，处于同一兴趣区域的</a:t>
            </a:r>
            <a:r>
              <a:rPr lang="en-US" altLang="zh-CN" dirty="0"/>
              <a:t>POI</a:t>
            </a:r>
            <a:r>
              <a:rPr lang="zh-CN" altLang="en-US" dirty="0"/>
              <a:t>在空间上相近且属性相似，更有可能是匹配的，</a:t>
            </a:r>
            <a:endParaRPr lang="en-US" altLang="zh-CN" dirty="0"/>
          </a:p>
          <a:p>
            <a:r>
              <a:rPr lang="zh-CN" altLang="en-US" dirty="0"/>
              <a:t>例如，在这个例子中，大众点评上的“</a:t>
            </a:r>
            <a:r>
              <a:rPr lang="en-US" altLang="zh-CN" dirty="0"/>
              <a:t>Dairy Queen</a:t>
            </a:r>
            <a:r>
              <a:rPr lang="zh-CN" altLang="en-US" dirty="0"/>
              <a:t>” 和美团上的 “</a:t>
            </a:r>
            <a:r>
              <a:rPr lang="en-US" altLang="zh-CN" dirty="0"/>
              <a:t>DQ” </a:t>
            </a:r>
            <a:r>
              <a:rPr lang="zh-CN" altLang="en-US" dirty="0"/>
              <a:t>这两个</a:t>
            </a:r>
            <a:r>
              <a:rPr lang="en-US" altLang="zh-CN" dirty="0"/>
              <a:t>POI</a:t>
            </a:r>
            <a:r>
              <a:rPr lang="zh-CN" altLang="en-US" dirty="0"/>
              <a:t>，都位于金鹰购物中心，展现出很强的空间和类别相似性。</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因此，我们可以通过借助</a:t>
            </a:r>
            <a:r>
              <a:rPr lang="en-US" altLang="zh-CN" dirty="0"/>
              <a:t>AOI</a:t>
            </a:r>
            <a:r>
              <a:rPr lang="zh-CN" altLang="en-US" dirty="0"/>
              <a:t>，来优先考虑同一功能区域内的</a:t>
            </a:r>
            <a:r>
              <a:rPr lang="en-US" altLang="zh-CN" dirty="0"/>
              <a:t>POI</a:t>
            </a:r>
            <a:r>
              <a:rPr lang="zh-CN" altLang="en-US" dirty="0"/>
              <a:t>，以辅助分块任务。</a:t>
            </a:r>
            <a:endParaRPr lang="en-US" altLang="zh-CN" dirty="0"/>
          </a:p>
          <a:p>
            <a:endParaRPr lang="en-US" altLang="zh-CN" dirty="0"/>
          </a:p>
          <a:p>
            <a:r>
              <a:rPr lang="zh-CN" altLang="en-US" dirty="0"/>
              <a:t>然而，在地理空间数据库中，空间实体往往既包含</a:t>
            </a:r>
            <a:r>
              <a:rPr lang="en-US" altLang="zh-CN" dirty="0"/>
              <a:t>AOI</a:t>
            </a:r>
            <a:r>
              <a:rPr lang="zh-CN" altLang="en-US" dirty="0"/>
              <a:t>也包含</a:t>
            </a:r>
            <a:r>
              <a:rPr lang="en-US" altLang="zh-CN" dirty="0"/>
              <a:t>POI</a:t>
            </a:r>
            <a:r>
              <a:rPr lang="zh-CN" altLang="en-US" dirty="0"/>
              <a:t>，这使得我们很难去区分他们。例如，像图中的景枫</a:t>
            </a:r>
            <a:r>
              <a:rPr lang="en-US" altLang="zh-CN" dirty="0" err="1"/>
              <a:t>xxxxx</a:t>
            </a:r>
            <a:r>
              <a:rPr lang="zh-CN" altLang="en-US" dirty="0"/>
              <a:t>。因此，我们首先训练一个分类模型，以便从空间实体中提取兴趣区域。</a:t>
            </a:r>
            <a:endParaRPr lang="en-US" altLang="zh-CN" dirty="0"/>
          </a:p>
          <a:p>
            <a:r>
              <a:rPr lang="zh-CN" altLang="en-US" dirty="0"/>
              <a:t>分类模型的输入是一个空间实体</a:t>
            </a:r>
            <a:r>
              <a:rPr lang="en-US" altLang="zh-CN" dirty="0"/>
              <a:t>e</a:t>
            </a:r>
            <a:r>
              <a:rPr lang="zh-CN" altLang="en-US" dirty="0"/>
              <a:t>，经过特征提取器，再经过二元分类器，得到最终的输出</a:t>
            </a:r>
            <a:r>
              <a:rPr lang="en-US" altLang="zh-CN" dirty="0"/>
              <a:t>y</a:t>
            </a:r>
            <a:r>
              <a:rPr lang="zh-CN" altLang="en-US" dirty="0"/>
              <a:t>，表示实体</a:t>
            </a:r>
            <a:r>
              <a:rPr lang="en-US" altLang="zh-CN" dirty="0"/>
              <a:t>e</a:t>
            </a:r>
            <a:r>
              <a:rPr lang="zh-CN" altLang="en-US" dirty="0"/>
              <a:t>是</a:t>
            </a:r>
            <a:r>
              <a:rPr lang="en-US" altLang="zh-CN" dirty="0"/>
              <a:t>AOI</a:t>
            </a:r>
            <a:r>
              <a:rPr lang="zh-CN" altLang="en-US" dirty="0"/>
              <a:t>的概率。</a:t>
            </a:r>
            <a:endParaRPr lang="en-US" altLang="zh-CN" dirty="0"/>
          </a:p>
          <a:p>
            <a:r>
              <a:rPr lang="zh-CN" altLang="en-US" dirty="0"/>
              <a:t>这里我们采用二元交叉熵损失函数，</a:t>
            </a:r>
            <a:r>
              <a:rPr lang="en-US" altLang="zh-CN" dirty="0"/>
              <a:t>N</a:t>
            </a:r>
            <a:r>
              <a:rPr lang="zh-CN" altLang="en-US" dirty="0"/>
              <a:t>表示样本总数，</a:t>
            </a:r>
            <a:r>
              <a:rPr lang="en-US" altLang="zh-CN" dirty="0"/>
              <a:t>wp </a:t>
            </a:r>
            <a:r>
              <a:rPr lang="zh-CN" altLang="en-US" dirty="0"/>
              <a:t>和 </a:t>
            </a:r>
            <a:r>
              <a:rPr lang="en-US" altLang="zh-CN" dirty="0" err="1"/>
              <a:t>wn</a:t>
            </a:r>
            <a:r>
              <a:rPr lang="en-US" altLang="zh-CN" dirty="0"/>
              <a:t> </a:t>
            </a:r>
            <a:r>
              <a:rPr lang="zh-CN" altLang="en-US" dirty="0"/>
              <a:t>分别表示正类和负类的权重，设置权重</a:t>
            </a:r>
            <a:r>
              <a:rPr lang="en-US" altLang="zh-CN" dirty="0"/>
              <a:t>wp</a:t>
            </a:r>
            <a:r>
              <a:rPr lang="zh-CN" altLang="en-US" dirty="0"/>
              <a:t>远大于</a:t>
            </a:r>
            <a:r>
              <a:rPr lang="en-US" altLang="zh-CN" dirty="0" err="1"/>
              <a:t>wn</a:t>
            </a:r>
            <a:r>
              <a:rPr lang="en-US" altLang="zh-CN" dirty="0"/>
              <a:t> </a:t>
            </a:r>
            <a:r>
              <a:rPr lang="zh-CN" altLang="en-US" dirty="0"/>
              <a:t>以增加对假负例（即将正类错误地分类为负类）的惩罚，以提高分类模型的召回率。</a:t>
            </a:r>
            <a:endParaRPr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13</a:t>
            </a:fld>
            <a:endParaRPr lang="zh-CN" altLang="en-US"/>
          </a:p>
        </p:txBody>
      </p:sp>
    </p:spTree>
    <p:extLst>
      <p:ext uri="{BB962C8B-B14F-4D97-AF65-F5344CB8AC3E}">
        <p14:creationId xmlns:p14="http://schemas.microsoft.com/office/powerpoint/2010/main" val="3522534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4CDEF-7B24-C3CF-E769-E710B7E9206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502AFC0-BD2A-2A5F-7540-39D2F25E4DF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B3F7B9A-F5F5-943E-645E-ECC8D7C018DB}"/>
              </a:ext>
            </a:extLst>
          </p:cNvPr>
          <p:cNvSpPr>
            <a:spLocks noGrp="1"/>
          </p:cNvSpPr>
          <p:nvPr>
            <p:ph type="body" idx="1"/>
          </p:nvPr>
        </p:nvSpPr>
        <p:spPr/>
        <p:txBody>
          <a:bodyPr/>
          <a:lstStyle/>
          <a:p>
            <a:r>
              <a:rPr lang="zh-CN" altLang="en-US" dirty="0"/>
              <a:t>当我们训练好分类模型，从空间实体中提取出</a:t>
            </a:r>
            <a:r>
              <a:rPr lang="en-US" altLang="zh-CN" dirty="0"/>
              <a:t>AOI</a:t>
            </a:r>
            <a:r>
              <a:rPr lang="zh-CN" altLang="en-US" dirty="0"/>
              <a:t>后，我们需要检测出每个</a:t>
            </a:r>
            <a:r>
              <a:rPr lang="en-US" altLang="zh-CN" dirty="0"/>
              <a:t>AOI</a:t>
            </a:r>
            <a:r>
              <a:rPr lang="zh-CN" altLang="en-US" dirty="0"/>
              <a:t>的边界，以确定</a:t>
            </a:r>
            <a:r>
              <a:rPr lang="en-US" altLang="zh-CN" dirty="0"/>
              <a:t>AOI</a:t>
            </a:r>
            <a:r>
              <a:rPr lang="zh-CN" altLang="en-US" dirty="0"/>
              <a:t>和</a:t>
            </a:r>
            <a:r>
              <a:rPr lang="en-US" altLang="zh-CN" dirty="0"/>
              <a:t>POI</a:t>
            </a:r>
            <a:r>
              <a:rPr lang="zh-CN" altLang="en-US" dirty="0"/>
              <a:t>之间的从属关系。</a:t>
            </a:r>
            <a:endParaRPr lang="en-US" altLang="zh-CN" dirty="0"/>
          </a:p>
          <a:p>
            <a:r>
              <a:rPr lang="zh-CN" altLang="en-US" dirty="0"/>
              <a:t>但是，对于每个</a:t>
            </a:r>
            <a:r>
              <a:rPr lang="en-US" altLang="zh-CN" dirty="0"/>
              <a:t>AOI</a:t>
            </a:r>
            <a:r>
              <a:rPr lang="zh-CN" altLang="en-US" dirty="0"/>
              <a:t>，我们只有它们的点坐标数据，缺乏揭示它们边界的多边形信息。</a:t>
            </a:r>
            <a:endParaRPr lang="en-US" altLang="zh-CN" dirty="0"/>
          </a:p>
          <a:p>
            <a:r>
              <a:rPr lang="zh-CN" altLang="en-US" dirty="0"/>
              <a:t>并且，如果我们简单地用一个固定半径的圆形缓冲区去定义每个</a:t>
            </a:r>
            <a:r>
              <a:rPr lang="en-US" altLang="zh-CN" dirty="0"/>
              <a:t>AOI</a:t>
            </a:r>
            <a:r>
              <a:rPr lang="zh-CN" altLang="en-US" dirty="0"/>
              <a:t>的边界，这种方法的效果是不好的，一方面，这样做，在现实情况中，</a:t>
            </a:r>
            <a:r>
              <a:rPr lang="en-US" altLang="zh-CN" dirty="0"/>
              <a:t>AOI</a:t>
            </a:r>
            <a:r>
              <a:rPr lang="zh-CN" altLang="en-US" dirty="0"/>
              <a:t>的边界它并不是圆形；另一方面，使用圆形边界去做，很有可能造成</a:t>
            </a:r>
            <a:r>
              <a:rPr lang="en-US" altLang="zh-CN" dirty="0"/>
              <a:t>AOI</a:t>
            </a:r>
            <a:r>
              <a:rPr lang="zh-CN" altLang="en-US" dirty="0"/>
              <a:t>边界的重叠，从而产生大量的冗余关系。</a:t>
            </a:r>
            <a:endParaRPr lang="en-US" altLang="zh-CN" dirty="0"/>
          </a:p>
          <a:p>
            <a:endParaRPr lang="en-US" altLang="zh-CN" dirty="0"/>
          </a:p>
          <a:p>
            <a:r>
              <a:rPr lang="zh-CN" altLang="en-US" dirty="0"/>
              <a:t>于是，我们需要设计一个合理的算法，以检测</a:t>
            </a:r>
            <a:r>
              <a:rPr lang="en-US" altLang="zh-CN" dirty="0"/>
              <a:t>AOI</a:t>
            </a:r>
            <a:r>
              <a:rPr lang="zh-CN" altLang="en-US" dirty="0"/>
              <a:t>的边界。</a:t>
            </a:r>
            <a:endParaRPr lang="en-US" altLang="zh-CN" dirty="0"/>
          </a:p>
          <a:p>
            <a:endParaRPr lang="en-US" altLang="zh-CN" dirty="0"/>
          </a:p>
          <a:p>
            <a:endParaRPr lang="en-US" altLang="zh-CN" dirty="0"/>
          </a:p>
        </p:txBody>
      </p:sp>
      <p:sp>
        <p:nvSpPr>
          <p:cNvPr id="4" name="灯片编号占位符 3">
            <a:extLst>
              <a:ext uri="{FF2B5EF4-FFF2-40B4-BE49-F238E27FC236}">
                <a16:creationId xmlns:a16="http://schemas.microsoft.com/office/drawing/2014/main" id="{4FECCD93-DCA9-8632-50FF-112FAAE2CEF0}"/>
              </a:ext>
            </a:extLst>
          </p:cNvPr>
          <p:cNvSpPr>
            <a:spLocks noGrp="1"/>
          </p:cNvSpPr>
          <p:nvPr>
            <p:ph type="sldNum" sz="quarter" idx="5"/>
          </p:nvPr>
        </p:nvSpPr>
        <p:spPr/>
        <p:txBody>
          <a:bodyPr/>
          <a:lstStyle/>
          <a:p>
            <a:fld id="{EE634212-A9A7-4B0A-843A-3259CA589536}" type="slidenum">
              <a:rPr lang="zh-CN" altLang="en-US" smtClean="0"/>
              <a:t>14</a:t>
            </a:fld>
            <a:endParaRPr lang="zh-CN" altLang="en-US"/>
          </a:p>
        </p:txBody>
      </p:sp>
    </p:spTree>
    <p:extLst>
      <p:ext uri="{BB962C8B-B14F-4D97-AF65-F5344CB8AC3E}">
        <p14:creationId xmlns:p14="http://schemas.microsoft.com/office/powerpoint/2010/main" val="13951666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反例：对于稀疏的区域，可能刚开始划分时，点的数量就很少。</a:t>
            </a:r>
            <a:endParaRPr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15</a:t>
            </a:fld>
            <a:endParaRPr lang="zh-CN" altLang="en-US"/>
          </a:p>
        </p:txBody>
      </p:sp>
    </p:spTree>
    <p:extLst>
      <p:ext uri="{BB962C8B-B14F-4D97-AF65-F5344CB8AC3E}">
        <p14:creationId xmlns:p14="http://schemas.microsoft.com/office/powerpoint/2010/main" val="38812787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8C1AEA-5B9F-4976-CF2B-71BEFCE7E91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FE338B1-D5D4-4254-6015-901BFB5B079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3132693-805F-1E05-E3C6-E002ACEE88E0}"/>
              </a:ext>
            </a:extLst>
          </p:cNvPr>
          <p:cNvSpPr>
            <a:spLocks noGrp="1"/>
          </p:cNvSpPr>
          <p:nvPr>
            <p:ph type="body" idx="1"/>
          </p:nvPr>
        </p:nvSpPr>
        <p:spPr/>
        <p:txBody>
          <a:bodyPr/>
          <a:lstStyle/>
          <a:p>
            <a:endParaRPr lang="en-US" altLang="zh-CN" dirty="0"/>
          </a:p>
        </p:txBody>
      </p:sp>
      <p:sp>
        <p:nvSpPr>
          <p:cNvPr id="4" name="灯片编号占位符 3">
            <a:extLst>
              <a:ext uri="{FF2B5EF4-FFF2-40B4-BE49-F238E27FC236}">
                <a16:creationId xmlns:a16="http://schemas.microsoft.com/office/drawing/2014/main" id="{4288E55D-483C-8D4D-3E16-A8FDF8451CCD}"/>
              </a:ext>
            </a:extLst>
          </p:cNvPr>
          <p:cNvSpPr>
            <a:spLocks noGrp="1"/>
          </p:cNvSpPr>
          <p:nvPr>
            <p:ph type="sldNum" sz="quarter" idx="5"/>
          </p:nvPr>
        </p:nvSpPr>
        <p:spPr/>
        <p:txBody>
          <a:bodyPr/>
          <a:lstStyle/>
          <a:p>
            <a:fld id="{EE634212-A9A7-4B0A-843A-3259CA589536}" type="slidenum">
              <a:rPr lang="zh-CN" altLang="en-US" smtClean="0"/>
              <a:t>16</a:t>
            </a:fld>
            <a:endParaRPr lang="zh-CN" altLang="en-US"/>
          </a:p>
        </p:txBody>
      </p:sp>
    </p:spTree>
    <p:extLst>
      <p:ext uri="{BB962C8B-B14F-4D97-AF65-F5344CB8AC3E}">
        <p14:creationId xmlns:p14="http://schemas.microsoft.com/office/powerpoint/2010/main" val="1114861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17</a:t>
            </a:fld>
            <a:endParaRPr lang="zh-CN" altLang="en-US"/>
          </a:p>
        </p:txBody>
      </p:sp>
    </p:spTree>
    <p:extLst>
      <p:ext uri="{BB962C8B-B14F-4D97-AF65-F5344CB8AC3E}">
        <p14:creationId xmlns:p14="http://schemas.microsoft.com/office/powerpoint/2010/main" val="41846292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18</a:t>
            </a:fld>
            <a:endParaRPr lang="zh-CN" altLang="en-US"/>
          </a:p>
        </p:txBody>
      </p:sp>
    </p:spTree>
    <p:extLst>
      <p:ext uri="{BB962C8B-B14F-4D97-AF65-F5344CB8AC3E}">
        <p14:creationId xmlns:p14="http://schemas.microsoft.com/office/powerpoint/2010/main" val="2469902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我将从以下四个方面展开介绍。</a:t>
            </a:r>
            <a:endParaRPr lang="en-US" altLang="zh-CN" dirty="0"/>
          </a:p>
          <a:p>
            <a:r>
              <a:rPr lang="zh-CN" altLang="en-US" dirty="0"/>
              <a:t>首先，是研究背景。</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endParaRPr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20</a:t>
            </a:fld>
            <a:endParaRPr lang="zh-CN" altLang="en-US"/>
          </a:p>
        </p:txBody>
      </p:sp>
    </p:spTree>
    <p:extLst>
      <p:ext uri="{BB962C8B-B14F-4D97-AF65-F5344CB8AC3E}">
        <p14:creationId xmlns:p14="http://schemas.microsoft.com/office/powerpoint/2010/main" val="22019883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634212-A9A7-4B0A-843A-3259CA58953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2904009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endParaRPr lang="en-US" altLang="zh-CN"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634212-A9A7-4B0A-843A-3259CA58953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6979620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endParaRPr lang="en-US" altLang="zh-CN"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634212-A9A7-4B0A-843A-3259CA58953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806074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634212-A9A7-4B0A-843A-3259CA58953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236071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634212-A9A7-4B0A-843A-3259CA58953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3413310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634212-A9A7-4B0A-843A-3259CA58953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2384291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endParaRPr lang="en-US" altLang="zh-CN"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634212-A9A7-4B0A-843A-3259CA58953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6561193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endParaRPr lang="en-US" altLang="zh-CN"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634212-A9A7-4B0A-843A-3259CA58953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010830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634212-A9A7-4B0A-843A-3259CA58953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865691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POI</a:t>
            </a:r>
            <a:r>
              <a:rPr lang="zh-CN" altLang="en-US" dirty="0"/>
              <a:t>，即兴趣点，是具有特定意义、能满足人们某种兴趣或服务于特定目的的位置，涵盖名称、经度、纬度、类型等关键属性。</a:t>
            </a:r>
          </a:p>
          <a:p>
            <a:r>
              <a:rPr lang="zh-CN" altLang="en-US" dirty="0"/>
              <a:t>在实际生活中，大家是否遇到过这样的情况？某一天，我们打算去 “小厨娘淮扬菜” 用餐，先是打开美团查询，发现预留的电话打不通，于是，我们会很自然地去其他平台看看有没有别的预留电话。</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图中的例子，分别展示了“小厨娘淮扬菜”这个</a:t>
            </a:r>
            <a:r>
              <a:rPr lang="en-US" altLang="zh-CN" dirty="0"/>
              <a:t>POI</a:t>
            </a:r>
            <a:r>
              <a:rPr lang="zh-CN" altLang="en-US" dirty="0"/>
              <a:t>在大众点评和美团这两个平台上的实体信息，我们可以发现，同一个兴趣点可能出现在不同的来源中，而且内容和格式也有差异。</a:t>
            </a:r>
          </a:p>
          <a:p>
            <a:endParaRPr lang="en-US" altLang="zh-CN" dirty="0"/>
          </a:p>
          <a:p>
            <a:r>
              <a:rPr lang="zh-CN" altLang="en-US" dirty="0"/>
              <a:t>除大众熟知的美团、大众点评外，</a:t>
            </a:r>
            <a:r>
              <a:rPr lang="en-US" altLang="zh-CN" dirty="0"/>
              <a:t>POI </a:t>
            </a:r>
            <a:r>
              <a:rPr lang="zh-CN" altLang="en-US" dirty="0"/>
              <a:t>数据还有很多来源。例如</a:t>
            </a:r>
            <a:r>
              <a:rPr lang="en-US" altLang="zh-CN" dirty="0"/>
              <a:t>Foursquare</a:t>
            </a:r>
            <a:r>
              <a:rPr lang="zh-CN" altLang="en-US" dirty="0"/>
              <a:t>、</a:t>
            </a:r>
            <a:r>
              <a:rPr lang="en-US" altLang="zh-CN" dirty="0"/>
              <a:t>Yelp</a:t>
            </a:r>
            <a:r>
              <a:rPr lang="zh-CN" altLang="en-US" dirty="0"/>
              <a:t>和</a:t>
            </a:r>
            <a:r>
              <a:rPr lang="en-US" altLang="zh-CN" dirty="0"/>
              <a:t>OpenStreetMap</a:t>
            </a:r>
            <a:r>
              <a:rPr lang="zh-CN" altLang="en-US" dirty="0"/>
              <a:t>等。</a:t>
            </a:r>
            <a:endParaRPr lang="en-US" altLang="zh-CN" dirty="0"/>
          </a:p>
          <a:p>
            <a:endParaRPr lang="en-US" altLang="zh-CN" dirty="0"/>
          </a:p>
          <a:p>
            <a:r>
              <a:rPr lang="zh-CN" altLang="en-US" dirty="0"/>
              <a:t>一个高质量且完整的</a:t>
            </a:r>
            <a:r>
              <a:rPr lang="en-US" altLang="zh-CN" dirty="0"/>
              <a:t>POI</a:t>
            </a:r>
            <a:r>
              <a:rPr lang="zh-CN" altLang="en-US" dirty="0"/>
              <a:t>数据集是提高导航系统、店铺选址和城市规划等服务质量的关键要素。</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3</a:t>
            </a:fld>
            <a:endParaRPr lang="zh-CN" altLang="en-US"/>
          </a:p>
        </p:txBody>
      </p:sp>
    </p:spTree>
    <p:extLst>
      <p:ext uri="{BB962C8B-B14F-4D97-AF65-F5344CB8AC3E}">
        <p14:creationId xmlns:p14="http://schemas.microsoft.com/office/powerpoint/2010/main" val="11513928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A4BD7-5A62-980D-363B-FE78A9ABB99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F46D039-88E4-8E5D-9AEB-F2BA653C60D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A458F1C-D025-5F56-FA6E-78123FD38E55}"/>
              </a:ext>
            </a:extLst>
          </p:cNvPr>
          <p:cNvSpPr>
            <a:spLocks noGrp="1"/>
          </p:cNvSpPr>
          <p:nvPr>
            <p:ph type="body" idx="1"/>
          </p:nvPr>
        </p:nvSpPr>
        <p:spPr/>
        <p:txBody>
          <a:bodyPr/>
          <a:lstStyle/>
          <a:p>
            <a:pPr marL="0" indent="0">
              <a:buFontTx/>
              <a:buNone/>
            </a:pPr>
            <a:endParaRPr lang="en-US" altLang="zh-CN" dirty="0"/>
          </a:p>
        </p:txBody>
      </p:sp>
      <p:sp>
        <p:nvSpPr>
          <p:cNvPr id="4" name="灯片编号占位符 3">
            <a:extLst>
              <a:ext uri="{FF2B5EF4-FFF2-40B4-BE49-F238E27FC236}">
                <a16:creationId xmlns:a16="http://schemas.microsoft.com/office/drawing/2014/main" id="{0A95F1B4-4CAF-47E1-F512-B0ED408FB7D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634212-A9A7-4B0A-843A-3259CA58953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1125779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9791C-C89B-A678-9767-31468C8C854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7E451E4-4EB3-6740-783C-7245F1260CD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3C51B45-CF21-03D5-3E62-898F860B98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a:extLst>
              <a:ext uri="{FF2B5EF4-FFF2-40B4-BE49-F238E27FC236}">
                <a16:creationId xmlns:a16="http://schemas.microsoft.com/office/drawing/2014/main" id="{8DC20BE6-6F41-A477-28DB-D2763D8DFEA9}"/>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634212-A9A7-4B0A-843A-3259CA58953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1052913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32</a:t>
            </a:fld>
            <a:endParaRPr lang="zh-CN" altLang="en-US"/>
          </a:p>
        </p:txBody>
      </p:sp>
    </p:spTree>
    <p:extLst>
      <p:ext uri="{BB962C8B-B14F-4D97-AF65-F5344CB8AC3E}">
        <p14:creationId xmlns:p14="http://schemas.microsoft.com/office/powerpoint/2010/main" val="1212619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endParaRPr lang="en-US" altLang="zh-CN"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634212-A9A7-4B0A-843A-3259CA58953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0878975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E634212-A9A7-4B0A-843A-3259CA58953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下面，我们可以通过两个案例，来看看现有的</a:t>
            </a:r>
            <a:r>
              <a:rPr lang="en-US" altLang="zh-CN" dirty="0"/>
              <a:t>POI</a:t>
            </a:r>
            <a:r>
              <a:rPr lang="zh-CN" altLang="en-US" dirty="0"/>
              <a:t>数据有多糟糕？</a:t>
            </a:r>
            <a:endParaRPr lang="en-US" altLang="zh-CN" dirty="0"/>
          </a:p>
          <a:p>
            <a:endParaRPr lang="en-US" altLang="zh-CN" dirty="0"/>
          </a:p>
          <a:p>
            <a:r>
              <a:rPr lang="zh-CN" altLang="en-US" dirty="0"/>
              <a:t>案例</a:t>
            </a:r>
            <a:r>
              <a:rPr lang="en-US" altLang="zh-CN" dirty="0"/>
              <a:t>1</a:t>
            </a:r>
            <a:r>
              <a:rPr lang="zh-CN" altLang="en-US" dirty="0"/>
              <a:t>展示了高德地图和百度地图中搜索洗车店“洗易洗”后的结果：可以看出两家店在地图上的距离很远，存在一定的坐标偏差，所以导航的时候容易走错路。</a:t>
            </a:r>
          </a:p>
          <a:p>
            <a:endParaRPr lang="zh-CN" altLang="en-US" dirty="0"/>
          </a:p>
          <a:p>
            <a:r>
              <a:rPr lang="zh-CN" altLang="en-US" dirty="0"/>
              <a:t>案例</a:t>
            </a:r>
            <a:r>
              <a:rPr lang="en-US" altLang="zh-CN" dirty="0"/>
              <a:t>2</a:t>
            </a:r>
            <a:r>
              <a:rPr lang="zh-CN" altLang="en-US" dirty="0"/>
              <a:t>展示了</a:t>
            </a:r>
            <a:r>
              <a:rPr lang="en-US" altLang="zh-CN" dirty="0"/>
              <a:t>quadrant</a:t>
            </a:r>
            <a:r>
              <a:rPr lang="zh-CN" altLang="en-US" dirty="0"/>
              <a:t>网站在</a:t>
            </a:r>
            <a:r>
              <a:rPr lang="en-US" altLang="zh-CN" dirty="0"/>
              <a:t>22</a:t>
            </a:r>
            <a:r>
              <a:rPr lang="zh-CN" altLang="en-US" dirty="0"/>
              <a:t>年的调查，他们核实了流行电子地图和该市某机构数据库中</a:t>
            </a:r>
            <a:r>
              <a:rPr lang="en-US" altLang="zh-CN" dirty="0"/>
              <a:t>5000</a:t>
            </a:r>
            <a:r>
              <a:rPr lang="zh-CN" altLang="en-US" dirty="0"/>
              <a:t>个电动车充电站的位置，绿色图钉是核实正确的</a:t>
            </a:r>
            <a:r>
              <a:rPr lang="en-US" altLang="zh-CN" dirty="0"/>
              <a:t>POI</a:t>
            </a:r>
            <a:r>
              <a:rPr lang="zh-CN" altLang="en-US" dirty="0"/>
              <a:t>节点，红色的是过时了的</a:t>
            </a:r>
            <a:r>
              <a:rPr lang="en-US" altLang="zh-CN" dirty="0"/>
              <a:t>POI</a:t>
            </a:r>
            <a:r>
              <a:rPr lang="zh-CN" altLang="en-US" dirty="0"/>
              <a:t>节点。调查结果显示该市公共数据库中有超过</a:t>
            </a:r>
            <a:r>
              <a:rPr lang="en-US" altLang="zh-CN" dirty="0"/>
              <a:t>14%</a:t>
            </a:r>
            <a:r>
              <a:rPr lang="zh-CN" altLang="en-US" dirty="0"/>
              <a:t>的位置不正确，而在流行地图中有超过</a:t>
            </a:r>
            <a:r>
              <a:rPr lang="en-US" altLang="zh-CN" dirty="0"/>
              <a:t>11%</a:t>
            </a:r>
            <a:r>
              <a:rPr lang="zh-CN" altLang="en-US" dirty="0"/>
              <a:t>的位置不正确。</a:t>
            </a:r>
            <a:endParaRPr lang="en-US" altLang="zh-CN" dirty="0"/>
          </a:p>
          <a:p>
            <a:endParaRPr lang="en-US" altLang="zh-CN" dirty="0"/>
          </a:p>
          <a:p>
            <a:endParaRPr lang="zh-CN" altLang="en-US" dirty="0"/>
          </a:p>
          <a:p>
            <a:endParaRPr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4</a:t>
            </a:fld>
            <a:endParaRPr lang="zh-CN" altLang="en-US"/>
          </a:p>
        </p:txBody>
      </p:sp>
    </p:spTree>
    <p:extLst>
      <p:ext uri="{BB962C8B-B14F-4D97-AF65-F5344CB8AC3E}">
        <p14:creationId xmlns:p14="http://schemas.microsoft.com/office/powerpoint/2010/main" val="1612167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为了得到完整，准确的兴趣点数据集，数据集成技术逐渐得到关注。</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数据集成指的是为不同数据源中的异构数据提供唯一的访问渠道，从而实现信息共享，提升数据质量。</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数据集成主要包含三个技术：实体解析，数据融合和数据清洗。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实体解析旨在找到不同来源中指向同一实体的数据实例，数据融合旨在将已关联的数据集成至统一的数据库中，而数据清洗，重点关注检测并修复脏数据</a:t>
            </a:r>
            <a:r>
              <a:rPr lang="en-US" altLang="zh-CN" dirty="0"/>
              <a:t>, </a:t>
            </a:r>
            <a:r>
              <a:rPr lang="zh-CN" altLang="en-US" dirty="0"/>
              <a:t>以确保数据集成的有效性。</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5</a:t>
            </a:fld>
            <a:endParaRPr lang="zh-CN" altLang="en-US"/>
          </a:p>
        </p:txBody>
      </p:sp>
    </p:spTree>
    <p:extLst>
      <p:ext uri="{BB962C8B-B14F-4D97-AF65-F5344CB8AC3E}">
        <p14:creationId xmlns:p14="http://schemas.microsoft.com/office/powerpoint/2010/main" val="17269812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E06EE-C7DE-A374-D663-9F607AE5F54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50E80AA-2E9E-448F-86C9-A69E170477A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C3D5AA-35E2-139D-C189-ED0A0377D4D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我们的研究，主要聚焦于面向</a:t>
            </a:r>
            <a:r>
              <a:rPr lang="en-US" altLang="zh-CN" dirty="0"/>
              <a:t>POI</a:t>
            </a:r>
            <a:r>
              <a:rPr lang="zh-CN" altLang="en-US" dirty="0"/>
              <a:t>数据的空间实体解析场景。</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空间实体解析，可以分为两个阶段，空间实体分块和空间实体匹配。</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空间实体匹配，主要是找到那些指向同一个现实实体的空间实体对，而空间实体分块，是作为匹配的预处理步骤，从原始数据集中生成具有匹配潜力的候选实体对集合。</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本次研究的重点是空间实体分块问题，该问题的输入是两个待解析的空间实体集合</a:t>
            </a:r>
            <a:r>
              <a:rPr lang="en-US" altLang="zh-CN" dirty="0"/>
              <a:t>S1</a:t>
            </a:r>
            <a:r>
              <a:rPr lang="zh-CN" altLang="en-US" dirty="0"/>
              <a:t>和</a:t>
            </a:r>
            <a:r>
              <a:rPr lang="en-US" altLang="zh-CN" dirty="0"/>
              <a:t>S2</a:t>
            </a:r>
            <a:r>
              <a:rPr lang="zh-CN" altLang="en-US" dirty="0"/>
              <a:t>，输出是候选实体对集合</a:t>
            </a:r>
            <a:r>
              <a:rPr lang="en-US" altLang="zh-CN" dirty="0"/>
              <a:t>C</a:t>
            </a:r>
            <a:r>
              <a:rPr lang="zh-CN" altLang="en-US" dirty="0"/>
              <a:t>。</a:t>
            </a:r>
            <a:endParaRPr lang="en-US" altLang="zh-CN" dirty="0"/>
          </a:p>
        </p:txBody>
      </p:sp>
      <p:sp>
        <p:nvSpPr>
          <p:cNvPr id="4" name="灯片编号占位符 3">
            <a:extLst>
              <a:ext uri="{FF2B5EF4-FFF2-40B4-BE49-F238E27FC236}">
                <a16:creationId xmlns:a16="http://schemas.microsoft.com/office/drawing/2014/main" id="{18CC04E1-AAFC-A40D-0C62-7F883E374C8C}"/>
              </a:ext>
            </a:extLst>
          </p:cNvPr>
          <p:cNvSpPr>
            <a:spLocks noGrp="1"/>
          </p:cNvSpPr>
          <p:nvPr>
            <p:ph type="sldNum" sz="quarter" idx="5"/>
          </p:nvPr>
        </p:nvSpPr>
        <p:spPr/>
        <p:txBody>
          <a:bodyPr/>
          <a:lstStyle/>
          <a:p>
            <a:fld id="{EE634212-A9A7-4B0A-843A-3259CA589536}" type="slidenum">
              <a:rPr lang="zh-CN" altLang="en-US" smtClean="0"/>
              <a:t>6</a:t>
            </a:fld>
            <a:endParaRPr lang="zh-CN" altLang="en-US"/>
          </a:p>
        </p:txBody>
      </p:sp>
    </p:spTree>
    <p:extLst>
      <p:ext uri="{BB962C8B-B14F-4D97-AF65-F5344CB8AC3E}">
        <p14:creationId xmlns:p14="http://schemas.microsoft.com/office/powerpoint/2010/main" val="1449381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a:t>现有的空间实体分块工作主要可以分为三类，基于规则的方法、基于空间索引的方法和基于区域的方法。</a:t>
            </a:r>
            <a:endParaRPr lang="en-US" altLang="zh-CN" b="0" dirty="0"/>
          </a:p>
          <a:p>
            <a:endParaRPr lang="en-US" altLang="zh-CN" b="0" dirty="0"/>
          </a:p>
          <a:p>
            <a:r>
              <a:rPr lang="zh-CN" altLang="en-US" b="0" dirty="0"/>
              <a:t>基于规则的方法，利用数据集自身的性质和领域知识，为实体设置属性相似度的阈值，从而筛选出符合条件的实体对；</a:t>
            </a:r>
            <a:endParaRPr lang="en-US" altLang="zh-CN" b="0" dirty="0"/>
          </a:p>
          <a:p>
            <a:endParaRPr lang="en-US" altLang="zh-CN" b="0" dirty="0"/>
          </a:p>
          <a:p>
            <a:r>
              <a:rPr lang="zh-CN" altLang="en-US" b="0" dirty="0"/>
              <a:t>基于空间索引的方法，利用特定的索引策略，将数据空间划分成块，通过索引检索出距离接近的实体，以形成候选实体对；</a:t>
            </a:r>
            <a:endParaRPr lang="en-US" altLang="zh-CN" b="0" dirty="0"/>
          </a:p>
          <a:p>
            <a:endParaRPr lang="en-US" altLang="zh-CN" b="0" dirty="0"/>
          </a:p>
          <a:p>
            <a:r>
              <a:rPr lang="zh-CN" altLang="en-US" b="0" dirty="0"/>
              <a:t>基于区域的方法，从数据集中划分出区域，以一个区域为尺度形成候选实体对。</a:t>
            </a:r>
            <a:endParaRPr lang="en-US" altLang="zh-CN" b="0" dirty="0"/>
          </a:p>
          <a:p>
            <a:endParaRPr lang="en-US" altLang="zh-CN" b="0" dirty="0"/>
          </a:p>
          <a:p>
            <a:r>
              <a:rPr lang="zh-CN" altLang="en-US" b="0" dirty="0"/>
              <a:t>尽管近几年的工作从不同方面为解决空间实体分块问题作出了贡献，但目前的方法仍然面临着挑战，主要可以分为两个方面：</a:t>
            </a:r>
            <a:endParaRPr lang="en-US" altLang="zh-CN" b="0"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7</a:t>
            </a:fld>
            <a:endParaRPr lang="zh-CN" altLang="en-US"/>
          </a:p>
        </p:txBody>
      </p:sp>
    </p:spTree>
    <p:extLst>
      <p:ext uri="{BB962C8B-B14F-4D97-AF65-F5344CB8AC3E}">
        <p14:creationId xmlns:p14="http://schemas.microsoft.com/office/powerpoint/2010/main" val="6615935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首先，绝大多数以往工作都基于空间接近性的策略来设计空间实体分块方法，尽管这种策略有一定道理，但它没有考虑到空间实体之间的关系。</a:t>
            </a:r>
            <a:br>
              <a:rPr lang="en-US" altLang="zh-CN" dirty="0"/>
            </a:br>
            <a:endParaRPr lang="en-US" altLang="zh-CN" dirty="0"/>
          </a:p>
          <a:p>
            <a:r>
              <a:rPr lang="zh-CN" altLang="en-US" dirty="0"/>
              <a:t>例如，尽管两个实体在绝对距离上不算接近，但他们可能处于同一个兴趣区域内，比如商场或大学，这些实体具有相似的功能，也有可能是匹配的。</a:t>
            </a:r>
            <a:endParaRPr lang="en-US" altLang="zh-CN" dirty="0"/>
          </a:p>
          <a:p>
            <a:endParaRPr lang="en-US" altLang="zh-CN" dirty="0"/>
          </a:p>
          <a:p>
            <a:r>
              <a:rPr lang="zh-CN" altLang="en-US" dirty="0"/>
              <a:t>可以用这样一个例子来说明，图中的三个实体均为星巴克，</a:t>
            </a:r>
            <a:r>
              <a:rPr lang="en-US" altLang="zh-CN" dirty="0"/>
              <a:t>e1</a:t>
            </a:r>
            <a:r>
              <a:rPr lang="zh-CN" altLang="en-US" dirty="0"/>
              <a:t>和</a:t>
            </a:r>
            <a:r>
              <a:rPr lang="en-US" altLang="zh-CN" dirty="0"/>
              <a:t>e2</a:t>
            </a:r>
            <a:r>
              <a:rPr lang="zh-CN" altLang="en-US" dirty="0"/>
              <a:t>来源于大众点评数据集，</a:t>
            </a:r>
            <a:r>
              <a:rPr lang="en-US" altLang="zh-CN" dirty="0"/>
              <a:t>e3</a:t>
            </a:r>
            <a:r>
              <a:rPr lang="zh-CN" altLang="en-US" dirty="0"/>
              <a:t>来源于美团数据集，尽管在距离上，</a:t>
            </a:r>
            <a:r>
              <a:rPr lang="en-US" altLang="zh-CN" dirty="0"/>
              <a:t>e1</a:t>
            </a:r>
            <a:r>
              <a:rPr lang="zh-CN" altLang="en-US" dirty="0"/>
              <a:t>和</a:t>
            </a:r>
            <a:r>
              <a:rPr lang="en-US" altLang="zh-CN" dirty="0"/>
              <a:t>e3</a:t>
            </a:r>
            <a:r>
              <a:rPr lang="zh-CN" altLang="en-US" dirty="0"/>
              <a:t>更近，但在现实中，他们其实是位于不同商场内的两个星巴克门店，</a:t>
            </a:r>
            <a:r>
              <a:rPr lang="en-US" altLang="zh-CN" dirty="0"/>
              <a:t>e2</a:t>
            </a:r>
            <a:r>
              <a:rPr lang="zh-CN" altLang="en-US" dirty="0"/>
              <a:t>和</a:t>
            </a:r>
            <a:r>
              <a:rPr lang="en-US" altLang="zh-CN" dirty="0"/>
              <a:t>e3</a:t>
            </a:r>
            <a:r>
              <a:rPr lang="zh-CN" altLang="en-US" dirty="0"/>
              <a:t>才是匹配的。</a:t>
            </a:r>
            <a:endParaRPr lang="en-US" altLang="zh-CN" dirty="0"/>
          </a:p>
          <a:p>
            <a:endParaRPr lang="en-US" altLang="zh-CN" dirty="0"/>
          </a:p>
          <a:p>
            <a:r>
              <a:rPr lang="zh-CN" altLang="en-US" dirty="0"/>
              <a:t>由此可见，单纯依靠空间接近性来判断实体是否匹配，并不一定靠谱。我们需要从数据集中挖掘出实体间的关系，来辅助判断。</a:t>
            </a:r>
            <a:endParaRPr lang="en-US" altLang="zh-CN" dirty="0"/>
          </a:p>
          <a:p>
            <a:endParaRPr lang="en-US" altLang="zh-CN" dirty="0"/>
          </a:p>
          <a:p>
            <a:r>
              <a:rPr lang="zh-CN" altLang="en-US" dirty="0"/>
              <a:t>但是，由于数据采集的局限性，现有的数据源中的空间实体的坐标都是点数据，缺乏具体的多边形边界信息，很难提取出像图例中这样的</a:t>
            </a:r>
            <a:r>
              <a:rPr lang="en-US" altLang="zh-CN" dirty="0"/>
              <a:t>AOI</a:t>
            </a:r>
            <a:r>
              <a:rPr lang="zh-CN" altLang="en-US" dirty="0"/>
              <a:t>具体的边界，进而很难挖掘出实体间的空间关系。</a:t>
            </a:r>
            <a:endParaRPr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8</a:t>
            </a:fld>
            <a:endParaRPr lang="zh-CN" altLang="en-US"/>
          </a:p>
        </p:txBody>
      </p:sp>
    </p:spTree>
    <p:extLst>
      <p:ext uri="{BB962C8B-B14F-4D97-AF65-F5344CB8AC3E}">
        <p14:creationId xmlns:p14="http://schemas.microsoft.com/office/powerpoint/2010/main" val="2221462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其次，现有的空间实体分块方案，很难在结果的完整性和质量上实现平衡。</a:t>
            </a:r>
            <a:endParaRPr lang="en-US" altLang="zh-CN" dirty="0"/>
          </a:p>
          <a:p>
            <a:endParaRPr lang="en-US" altLang="zh-CN" dirty="0"/>
          </a:p>
          <a:p>
            <a:r>
              <a:rPr lang="zh-CN" altLang="en-US" dirty="0"/>
              <a:t>完整性指的是原始数据集经过分块操作，产生的候选实体对集合，能够命中多少实际匹配的实体对？</a:t>
            </a:r>
            <a:endParaRPr lang="en-US" altLang="zh-CN" dirty="0"/>
          </a:p>
          <a:p>
            <a:endParaRPr lang="en-US" altLang="zh-CN" dirty="0"/>
          </a:p>
          <a:p>
            <a:r>
              <a:rPr lang="zh-CN" altLang="en-US" dirty="0"/>
              <a:t>质量指的是分块操作产生的候选实体对集合的冗余程度，候选实体对集合中，实际匹配的实体对的占比越大，质量越高。</a:t>
            </a:r>
            <a:endParaRPr lang="en-US" altLang="zh-CN" dirty="0"/>
          </a:p>
          <a:p>
            <a:endParaRPr lang="en-US" altLang="zh-CN" dirty="0"/>
          </a:p>
          <a:p>
            <a:r>
              <a:rPr lang="zh-CN" altLang="en-US" dirty="0"/>
              <a:t>当前的方法，要么采用过于激进的策略，比如基于</a:t>
            </a:r>
            <a:r>
              <a:rPr lang="en-US" altLang="zh-CN" dirty="0" err="1"/>
              <a:t>GeoHash</a:t>
            </a:r>
            <a:r>
              <a:rPr lang="zh-CN" altLang="en-US" dirty="0"/>
              <a:t>索引的方法，完全基于严格的距离接近性进行分块，虽然提高了分块质量，但也降低了分块完整性。</a:t>
            </a:r>
            <a:endParaRPr lang="en-US" altLang="zh-CN" dirty="0"/>
          </a:p>
          <a:p>
            <a:endParaRPr lang="en-US" altLang="zh-CN" dirty="0"/>
          </a:p>
          <a:p>
            <a:r>
              <a:rPr lang="zh-CN" altLang="en-US" dirty="0"/>
              <a:t>要么采用过于宽松的策略，比如对实体的文本相似度和距离进行阈值约束，这种方法在提高分块完整性的同时，牺牲了分块质量。</a:t>
            </a:r>
            <a:endParaRPr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9</a:t>
            </a:fld>
            <a:endParaRPr lang="zh-CN" altLang="en-US"/>
          </a:p>
        </p:txBody>
      </p:sp>
    </p:spTree>
    <p:extLst>
      <p:ext uri="{BB962C8B-B14F-4D97-AF65-F5344CB8AC3E}">
        <p14:creationId xmlns:p14="http://schemas.microsoft.com/office/powerpoint/2010/main" val="40953515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4" name="Footer Placeholder 4"/>
          <p:cNvSpPr txBox="1"/>
          <p:nvPr userDrawn="1"/>
        </p:nvSpPr>
        <p:spPr>
          <a:xfrm>
            <a:off x="4048376" y="6413479"/>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lang="en-US" altLang="zh-CN" sz="1200"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solidFill>
                  <a:schemeClr val="tx1"/>
                </a:solidFill>
              </a:rPr>
              <a:t>Southeast University</a:t>
            </a:r>
          </a:p>
        </p:txBody>
      </p:sp>
      <p:sp>
        <p:nvSpPr>
          <p:cNvPr id="25" name="日期占位符 3"/>
          <p:cNvSpPr txBox="1"/>
          <p:nvPr userDrawn="1"/>
        </p:nvSpPr>
        <p:spPr>
          <a:xfrm>
            <a:off x="838200" y="6413478"/>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E650424-F945-4EC2-8594-4948CA017EDA}" type="datetime1">
              <a:rPr lang="zh-CN" altLang="en-US" sz="1200" smtClean="0">
                <a:solidFill>
                  <a:schemeClr val="tx1"/>
                </a:solidFill>
                <a:latin typeface="+mn-lt"/>
              </a:rPr>
              <a:t>2025/1/13</a:t>
            </a:fld>
            <a:endParaRPr lang="zh-CN" altLang="en-US" sz="1200">
              <a:solidFill>
                <a:schemeClr val="tx1"/>
              </a:solidFill>
              <a:latin typeface="+mn-lt"/>
            </a:endParaRPr>
          </a:p>
        </p:txBody>
      </p:sp>
      <p:pic>
        <p:nvPicPr>
          <p:cNvPr id="5" name="图片 4"/>
          <p:cNvPicPr>
            <a:picLocks noChangeAspect="1"/>
          </p:cNvPicPr>
          <p:nvPr userDrawn="1"/>
        </p:nvPicPr>
        <p:blipFill>
          <a:blip r:embed="rId2"/>
          <a:stretch>
            <a:fillRect/>
          </a:stretch>
        </p:blipFill>
        <p:spPr>
          <a:xfrm>
            <a:off x="0" y="1823422"/>
            <a:ext cx="12192000" cy="2281918"/>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7" name="矩形: 圆角 6"/>
          <p:cNvSpPr/>
          <p:nvPr userDrawn="1"/>
        </p:nvSpPr>
        <p:spPr>
          <a:xfrm>
            <a:off x="243601" y="173419"/>
            <a:ext cx="11718700" cy="740981"/>
          </a:xfrm>
          <a:prstGeom prst="roundRect">
            <a:avLst/>
          </a:prstGeom>
          <a:solidFill>
            <a:srgbClr val="6E8360"/>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p:cNvSpPr>
            <a:spLocks noGrp="1"/>
          </p:cNvSpPr>
          <p:nvPr>
            <p:ph type="sldNum" sz="quarter" idx="12"/>
          </p:nvPr>
        </p:nvSpPr>
        <p:spPr>
          <a:xfrm>
            <a:off x="11238829" y="6407033"/>
            <a:ext cx="723472" cy="365125"/>
          </a:xfrm>
        </p:spPr>
        <p:txBody>
          <a:bodyPr/>
          <a:lstStyle>
            <a:lvl1pPr>
              <a:defRPr>
                <a:solidFill>
                  <a:schemeClr val="tx1"/>
                </a:solidFill>
              </a:defRPr>
            </a:lvl1pPr>
          </a:lstStyle>
          <a:p>
            <a:fld id="{72A5E12F-523A-4D75-95A2-779F57F5D9E2}" type="slidenum">
              <a:rPr lang="zh-CN" altLang="en-US" smtClean="0"/>
              <a:t>‹#›</a:t>
            </a:fld>
            <a:endParaRPr lang="zh-CN" altLang="en-US"/>
          </a:p>
        </p:txBody>
      </p:sp>
      <p:pic>
        <p:nvPicPr>
          <p:cNvPr id="9" name="图片 8"/>
          <p:cNvPicPr/>
          <p:nvPr userDrawn="1"/>
        </p:nvPicPr>
        <p:blipFill rotWithShape="1">
          <a:blip r:embed="rId2" cstate="print">
            <a:extLst>
              <a:ext uri="{28A0092B-C50C-407E-A947-70E740481C1C}">
                <a14:useLocalDpi xmlns:a14="http://schemas.microsoft.com/office/drawing/2010/main" val="0"/>
              </a:ext>
            </a:extLst>
          </a:blip>
          <a:srcRect l="-29" t="-1" r="68184" b="524"/>
          <a:stretch>
            <a:fillRect/>
          </a:stretch>
        </p:blipFill>
        <p:spPr>
          <a:xfrm>
            <a:off x="11289945" y="233289"/>
            <a:ext cx="621240" cy="621240"/>
          </a:xfrm>
          <a:prstGeom prst="rect">
            <a:avLst/>
          </a:prstGeom>
        </p:spPr>
      </p:pic>
      <p:sp>
        <p:nvSpPr>
          <p:cNvPr id="3" name="文本占位符 2"/>
          <p:cNvSpPr>
            <a:spLocks noGrp="1"/>
          </p:cNvSpPr>
          <p:nvPr>
            <p:ph type="body" sz="quarter" idx="13"/>
          </p:nvPr>
        </p:nvSpPr>
        <p:spPr>
          <a:xfrm>
            <a:off x="291114" y="258953"/>
            <a:ext cx="10122886" cy="569912"/>
          </a:xfrm>
        </p:spPr>
        <p:txBody>
          <a:bodyPr>
            <a:normAutofit/>
          </a:bodyPr>
          <a:lstStyle>
            <a:lvl1pPr marL="0" indent="0" fontAlgn="ctr">
              <a:lnSpc>
                <a:spcPct val="100000"/>
              </a:lnSpc>
              <a:spcBef>
                <a:spcPts val="0"/>
              </a:spcBef>
              <a:buFontTx/>
              <a:buNone/>
              <a:defRPr sz="2800" b="1">
                <a:solidFill>
                  <a:schemeClr val="bg1"/>
                </a:solidFill>
                <a:latin typeface="微软雅黑" panose="020B0503020204020204" pitchFamily="34" charset="-122"/>
                <a:ea typeface="微软雅黑" panose="020B0503020204020204" pitchFamily="34" charset="-122"/>
              </a:defRPr>
            </a:lvl1pPr>
          </a:lstStyle>
          <a:p>
            <a:pPr lvl="0"/>
            <a:r>
              <a:rPr lang="zh-CN" altLang="en-US"/>
              <a:t>单击此处编辑母版文本样式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stretch>
            <a:fillRect/>
          </a:stretch>
        </p:blipFill>
        <p:spPr>
          <a:xfrm>
            <a:off x="4911288" y="3866330"/>
            <a:ext cx="3186947" cy="1661357"/>
          </a:xfrm>
          <a:prstGeom prst="rect">
            <a:avLst/>
          </a:prstGeom>
        </p:spPr>
      </p:pic>
      <p:pic>
        <p:nvPicPr>
          <p:cNvPr id="10" name="图片 9"/>
          <p:cNvPicPr/>
          <p:nvPr userDrawn="1"/>
        </p:nvPicPr>
        <p:blipFill>
          <a:blip r:embed="rId3"/>
          <a:stretch>
            <a:fillRect/>
          </a:stretch>
        </p:blipFill>
        <p:spPr>
          <a:xfrm>
            <a:off x="1209907" y="3866330"/>
            <a:ext cx="3101663" cy="1661363"/>
          </a:xfrm>
          <a:prstGeom prst="rect">
            <a:avLst/>
          </a:prstGeom>
        </p:spPr>
      </p:pic>
      <p:sp>
        <p:nvSpPr>
          <p:cNvPr id="11" name="文本框 10"/>
          <p:cNvSpPr txBox="1"/>
          <p:nvPr userDrawn="1"/>
        </p:nvSpPr>
        <p:spPr>
          <a:xfrm>
            <a:off x="1941161" y="3167419"/>
            <a:ext cx="1639156" cy="461665"/>
          </a:xfrm>
          <a:prstGeom prst="rect">
            <a:avLst/>
          </a:prstGeom>
          <a:noFill/>
        </p:spPr>
        <p:txBody>
          <a:bodyPr wrap="square" rtlCol="0">
            <a:spAutoFit/>
          </a:bodyPr>
          <a:lstStyle>
            <a:defPPr>
              <a:defRPr lang="zh-CN"/>
            </a:defPPr>
            <a:lvl1pPr>
              <a:defRPr sz="2400" b="1" spc="300">
                <a:solidFill>
                  <a:srgbClr val="404040"/>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平衡色</a:t>
            </a:r>
          </a:p>
        </p:txBody>
      </p:sp>
      <p:cxnSp>
        <p:nvCxnSpPr>
          <p:cNvPr id="12" name="直接连接符 11"/>
          <p:cNvCxnSpPr/>
          <p:nvPr userDrawn="1"/>
        </p:nvCxnSpPr>
        <p:spPr>
          <a:xfrm>
            <a:off x="2391438" y="3708165"/>
            <a:ext cx="73860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391438" y="1015879"/>
            <a:ext cx="73860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userDrawn="1"/>
        </p:nvSpPr>
        <p:spPr>
          <a:xfrm>
            <a:off x="1209907" y="469321"/>
            <a:ext cx="310166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主色</a:t>
            </a:r>
            <a:r>
              <a:rPr kumimoji="0" lang="en-US" altLang="zh-CN"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&amp;</a:t>
            </a: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同频色</a:t>
            </a:r>
          </a:p>
        </p:txBody>
      </p:sp>
      <p:pic>
        <p:nvPicPr>
          <p:cNvPr id="15" name="图片 14"/>
          <p:cNvPicPr/>
          <p:nvPr userDrawn="1"/>
        </p:nvPicPr>
        <p:blipFill>
          <a:blip r:embed="rId4"/>
          <a:stretch>
            <a:fillRect/>
          </a:stretch>
        </p:blipFill>
        <p:spPr>
          <a:xfrm>
            <a:off x="8175247" y="1165515"/>
            <a:ext cx="3101663" cy="1661363"/>
          </a:xfrm>
          <a:prstGeom prst="rect">
            <a:avLst/>
          </a:prstGeom>
        </p:spPr>
      </p:pic>
      <p:pic>
        <p:nvPicPr>
          <p:cNvPr id="16" name="图片 15"/>
          <p:cNvPicPr/>
          <p:nvPr userDrawn="1"/>
        </p:nvPicPr>
        <p:blipFill>
          <a:blip r:embed="rId5"/>
          <a:stretch>
            <a:fillRect/>
          </a:stretch>
        </p:blipFill>
        <p:spPr>
          <a:xfrm>
            <a:off x="4927970" y="1165516"/>
            <a:ext cx="3101663" cy="1661363"/>
          </a:xfrm>
          <a:prstGeom prst="rect">
            <a:avLst/>
          </a:prstGeom>
        </p:spPr>
      </p:pic>
      <p:sp>
        <p:nvSpPr>
          <p:cNvPr id="17" name="文本框 16"/>
          <p:cNvSpPr txBox="1"/>
          <p:nvPr userDrawn="1"/>
        </p:nvSpPr>
        <p:spPr>
          <a:xfrm>
            <a:off x="6919234" y="469321"/>
            <a:ext cx="25120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浅色</a:t>
            </a:r>
            <a:r>
              <a:rPr kumimoji="0" lang="en-US" altLang="zh-CN"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&amp;</a:t>
            </a: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深色</a:t>
            </a:r>
          </a:p>
        </p:txBody>
      </p:sp>
      <p:cxnSp>
        <p:nvCxnSpPr>
          <p:cNvPr id="18" name="直接连接符 17"/>
          <p:cNvCxnSpPr/>
          <p:nvPr userDrawn="1"/>
        </p:nvCxnSpPr>
        <p:spPr>
          <a:xfrm>
            <a:off x="7805947" y="1015879"/>
            <a:ext cx="73860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userDrawn="1"/>
        </p:nvPicPr>
        <p:blipFill>
          <a:blip r:embed="rId6"/>
          <a:stretch>
            <a:fillRect/>
          </a:stretch>
        </p:blipFill>
        <p:spPr>
          <a:xfrm>
            <a:off x="1208156" y="1164020"/>
            <a:ext cx="3105165" cy="1664352"/>
          </a:xfrm>
          <a:prstGeom prst="rect">
            <a:avLst/>
          </a:prstGeom>
        </p:spPr>
      </p:pic>
      <p:pic>
        <p:nvPicPr>
          <p:cNvPr id="2" name="图片 1"/>
          <p:cNvPicPr>
            <a:picLocks noChangeAspect="1"/>
          </p:cNvPicPr>
          <p:nvPr userDrawn="1"/>
        </p:nvPicPr>
        <p:blipFill>
          <a:blip r:embed="rId7"/>
          <a:stretch>
            <a:fillRect/>
          </a:stretch>
        </p:blipFill>
        <p:spPr>
          <a:xfrm>
            <a:off x="8697953" y="4697007"/>
            <a:ext cx="1930400" cy="247650"/>
          </a:xfrm>
          <a:prstGeom prst="rect">
            <a:avLst/>
          </a:prstGeom>
        </p:spPr>
      </p:pic>
      <p:pic>
        <p:nvPicPr>
          <p:cNvPr id="20" name="图片 19"/>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544549" y="3708165"/>
            <a:ext cx="2234919" cy="532800"/>
          </a:xfrm>
          <a:prstGeom prst="rect">
            <a:avLst/>
          </a:prstGeom>
        </p:spPr>
      </p:pic>
      <p:sp>
        <p:nvSpPr>
          <p:cNvPr id="21" name="矩形: 圆角 20"/>
          <p:cNvSpPr/>
          <p:nvPr userDrawn="1"/>
        </p:nvSpPr>
        <p:spPr>
          <a:xfrm>
            <a:off x="243601" y="173419"/>
            <a:ext cx="11718700" cy="740981"/>
          </a:xfrm>
          <a:prstGeom prst="roundRect">
            <a:avLst/>
          </a:prstGeom>
          <a:solidFill>
            <a:srgbClr val="6E8360"/>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0375" y="236129"/>
            <a:ext cx="8591550" cy="6385741"/>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ECFFD6-F58A-4D20-9F2A-46EA578AFD1E}" type="datetime1">
              <a:rPr lang="zh-CN" altLang="en-US" smtClean="0"/>
              <a:t>2025/1/13</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Southeast University</a:t>
            </a:r>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A5E12F-523A-4D75-95A2-779F57F5D9E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21.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image" Target="../media/image47.png"/><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image" Target="../media/image46.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9.xml"/><Relationship Id="rId5" Type="http://schemas.openxmlformats.org/officeDocument/2006/relationships/tags" Target="../tags/tag11.xml"/><Relationship Id="rId10" Type="http://schemas.openxmlformats.org/officeDocument/2006/relationships/notesSlide" Target="../notesSlides/notesSlide21.xml"/><Relationship Id="rId4" Type="http://schemas.openxmlformats.org/officeDocument/2006/relationships/tags" Target="../tags/tag10.xml"/><Relationship Id="rId9" Type="http://schemas.openxmlformats.org/officeDocument/2006/relationships/slideLayout" Target="../slideLayouts/slideLayout2.xml"/><Relationship Id="rId1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xml"/><Relationship Id="rId1" Type="http://schemas.openxmlformats.org/officeDocument/2006/relationships/tags" Target="../tags/tag15.xml"/><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tags" Target="../tags/tag17.xml"/><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tags" Target="../tags/tag19.xml"/><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xml"/><Relationship Id="rId1" Type="http://schemas.openxmlformats.org/officeDocument/2006/relationships/tags" Target="../tags/tag21.xml"/><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2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29.jpeg"/><Relationship Id="rId5" Type="http://schemas.openxmlformats.org/officeDocument/2006/relationships/image" Target="../media/image28.jp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9" name="文本框 8"/>
          <p:cNvSpPr txBox="1"/>
          <p:nvPr/>
        </p:nvSpPr>
        <p:spPr>
          <a:xfrm>
            <a:off x="0" y="2471737"/>
            <a:ext cx="12192000" cy="1914525"/>
          </a:xfrm>
          <a:prstGeom prst="rect">
            <a:avLst/>
          </a:prstGeom>
          <a:noFill/>
        </p:spPr>
        <p:txBody>
          <a:bodyPr wrap="square" rtlCol="0" anchor="ctr" anchorCtr="0">
            <a:noAutofit/>
          </a:bodyPr>
          <a:lstStyle/>
          <a:p>
            <a:pPr marR="0" lvl="0" indent="0" algn="ctr" defTabSz="457200" rtl="0" fontAlgn="auto">
              <a:lnSpc>
                <a:spcPts val="2300"/>
              </a:lnSpc>
              <a:spcBef>
                <a:spcPts val="1200"/>
              </a:spcBef>
              <a:spcAft>
                <a:spcPts val="1200"/>
              </a:spcAft>
              <a:buClrTx/>
              <a:buSzTx/>
              <a:buFontTx/>
              <a:buNone/>
              <a:defRPr/>
            </a:pPr>
            <a:r>
              <a:rPr lang="en-US" altLang="zh-CN" sz="2800" b="1" kern="0" dirty="0">
                <a:solidFill>
                  <a:schemeClr val="accent6">
                    <a:lumMod val="50000"/>
                  </a:schemeClr>
                </a:solidFill>
                <a:latin typeface="Calibri" panose="020F0502020204030204" pitchFamily="34" charset="0"/>
                <a:ea typeface="Calibri" panose="020F0502020204030204" pitchFamily="34" charset="0"/>
                <a:cs typeface="Calibri" panose="020F0502020204030204" pitchFamily="34" charset="0"/>
              </a:rPr>
              <a:t>Efficient Geospatial Entity Resolution with </a:t>
            </a:r>
          </a:p>
          <a:p>
            <a:pPr marR="0" lvl="0" indent="0" algn="ctr" defTabSz="457200" rtl="0" fontAlgn="auto">
              <a:lnSpc>
                <a:spcPts val="2300"/>
              </a:lnSpc>
              <a:spcBef>
                <a:spcPts val="1200"/>
              </a:spcBef>
              <a:spcAft>
                <a:spcPts val="1200"/>
              </a:spcAft>
              <a:buClrTx/>
              <a:buSzTx/>
              <a:buFontTx/>
              <a:buNone/>
              <a:defRPr/>
            </a:pPr>
            <a:r>
              <a:rPr lang="en-US" altLang="zh-CN" sz="2800" b="1" kern="0" dirty="0">
                <a:solidFill>
                  <a:srgbClr val="FD9B69"/>
                </a:solidFill>
                <a:latin typeface="Calibri" panose="020F0502020204030204" pitchFamily="34" charset="0"/>
                <a:ea typeface="Calibri" panose="020F0502020204030204" pitchFamily="34" charset="0"/>
                <a:cs typeface="Calibri" panose="020F0502020204030204" pitchFamily="34" charset="0"/>
              </a:rPr>
              <a:t>Soft-boundary Blocking</a:t>
            </a:r>
          </a:p>
          <a:p>
            <a:pPr marR="0" lvl="0" indent="0" algn="ctr" defTabSz="457200" rtl="0" fontAlgn="auto">
              <a:lnSpc>
                <a:spcPts val="2300"/>
              </a:lnSpc>
              <a:spcBef>
                <a:spcPts val="1200"/>
              </a:spcBef>
              <a:spcAft>
                <a:spcPts val="1200"/>
              </a:spcAft>
              <a:buClrTx/>
              <a:buSzTx/>
              <a:buFontTx/>
              <a:buNone/>
              <a:defRPr/>
            </a:pPr>
            <a:endParaRPr lang="en-US" altLang="zh-CN" sz="2800" b="1" kern="0" dirty="0">
              <a:solidFill>
                <a:srgbClr val="FD9B69"/>
              </a:solidFill>
              <a:latin typeface="Calibri" panose="020F0502020204030204" pitchFamily="34" charset="0"/>
              <a:ea typeface="Calibri" panose="020F0502020204030204" pitchFamily="34" charset="0"/>
              <a:cs typeface="Calibri" panose="020F0502020204030204" pitchFamily="34" charset="0"/>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8455" y="607866"/>
            <a:ext cx="2017186" cy="641190"/>
          </a:xfrm>
          <a:prstGeom prst="rect">
            <a:avLst/>
          </a:prstGeom>
        </p:spPr>
      </p:pic>
      <p:sp>
        <p:nvSpPr>
          <p:cNvPr id="6" name="文本框 5"/>
          <p:cNvSpPr txBox="1"/>
          <p:nvPr/>
        </p:nvSpPr>
        <p:spPr>
          <a:xfrm>
            <a:off x="0" y="4220845"/>
            <a:ext cx="12193270" cy="1615827"/>
          </a:xfrm>
          <a:prstGeom prst="rect">
            <a:avLst/>
          </a:prstGeom>
          <a:noFill/>
        </p:spPr>
        <p:txBody>
          <a:bodyPr wrap="square" rtlCol="0">
            <a:spAutoFit/>
          </a:bodyPr>
          <a:lstStyle/>
          <a:p>
            <a:pPr algn="ctr">
              <a:lnSpc>
                <a:spcPct val="130000"/>
              </a:lnSpc>
            </a:pPr>
            <a:r>
              <a:rPr lang="en-US" altLang="zh-CN" b="1" i="1" dirty="0" err="1">
                <a:ea typeface="微软雅黑" panose="020B0503020204020204" pitchFamily="34" charset="-122"/>
              </a:rPr>
              <a:t>Xxxxxxxx</a:t>
            </a:r>
            <a:r>
              <a:rPr lang="en-US" altLang="zh-CN" b="1" i="1" dirty="0">
                <a:ea typeface="微软雅黑" panose="020B0503020204020204" pitchFamily="34" charset="-122"/>
              </a:rPr>
              <a:t> </a:t>
            </a:r>
            <a:r>
              <a:rPr lang="en-US" altLang="zh-CN" b="1" i="1" dirty="0" err="1">
                <a:ea typeface="微软雅黑" panose="020B0503020204020204" pitchFamily="34" charset="-122"/>
              </a:rPr>
              <a:t>Xx</a:t>
            </a:r>
            <a:r>
              <a:rPr lang="en-US" altLang="zh-CN" b="1" i="1" dirty="0">
                <a:ea typeface="微软雅黑" panose="020B0503020204020204" pitchFamily="34" charset="-122"/>
              </a:rPr>
              <a:t>, </a:t>
            </a:r>
            <a:r>
              <a:rPr lang="en-US" altLang="zh-CN" b="1" i="1" dirty="0" err="1">
                <a:ea typeface="微软雅黑" panose="020B0503020204020204" pitchFamily="34" charset="-122"/>
              </a:rPr>
              <a:t>Yyyyyy</a:t>
            </a:r>
            <a:r>
              <a:rPr lang="en-US" altLang="zh-CN" b="1" i="1" dirty="0">
                <a:ea typeface="微软雅黑" panose="020B0503020204020204" pitchFamily="34" charset="-122"/>
              </a:rPr>
              <a:t> </a:t>
            </a:r>
            <a:r>
              <a:rPr lang="en-US" altLang="zh-CN" b="1" i="1" dirty="0" err="1">
                <a:ea typeface="微软雅黑" panose="020B0503020204020204" pitchFamily="34" charset="-122"/>
              </a:rPr>
              <a:t>Yyy</a:t>
            </a:r>
            <a:r>
              <a:rPr lang="en-US" altLang="zh-CN" b="1" i="1" dirty="0">
                <a:ea typeface="微软雅黑" panose="020B0503020204020204" pitchFamily="34" charset="-122"/>
              </a:rPr>
              <a:t>, </a:t>
            </a:r>
            <a:r>
              <a:rPr lang="en-US" altLang="zh-CN" b="1" i="1" dirty="0" err="1">
                <a:ea typeface="微软雅黑" panose="020B0503020204020204" pitchFamily="34" charset="-122"/>
              </a:rPr>
              <a:t>Zzzzzzz</a:t>
            </a:r>
            <a:r>
              <a:rPr lang="en-US" altLang="zh-CN" b="1" i="1" dirty="0">
                <a:ea typeface="微软雅黑" panose="020B0503020204020204" pitchFamily="34" charset="-122"/>
              </a:rPr>
              <a:t> Zzz</a:t>
            </a:r>
            <a:endParaRPr lang="en-US" altLang="zh-CN" b="1" dirty="0">
              <a:solidFill>
                <a:schemeClr val="tx1"/>
              </a:solidFill>
              <a:ea typeface="微软雅黑" panose="020B0503020204020204" pitchFamily="34" charset="-122"/>
            </a:endParaRPr>
          </a:p>
          <a:p>
            <a:pPr algn="ctr">
              <a:lnSpc>
                <a:spcPct val="130000"/>
              </a:lnSpc>
            </a:pPr>
            <a:r>
              <a:rPr lang="en-US" altLang="zh-CN" sz="1200" b="1" i="1" dirty="0">
                <a:solidFill>
                  <a:schemeClr val="tx1"/>
                </a:solidFill>
                <a:ea typeface="微软雅黑" panose="020B0503020204020204" pitchFamily="34" charset="-122"/>
              </a:rPr>
              <a:t> </a:t>
            </a:r>
          </a:p>
          <a:p>
            <a:pPr algn="ctr"/>
            <a:r>
              <a:rPr lang="en-US" altLang="zh-CN" b="1" i="1" dirty="0">
                <a:solidFill>
                  <a:schemeClr val="tx1"/>
                </a:solidFill>
                <a:ea typeface="微软雅黑" panose="020B0503020204020204" pitchFamily="34" charset="-122"/>
              </a:rPr>
              <a:t>Southeast University </a:t>
            </a:r>
            <a:endParaRPr lang="en-US" altLang="zh-CN" sz="1200" b="1" i="1" dirty="0">
              <a:ea typeface="微软雅黑" panose="020B0503020204020204" pitchFamily="34" charset="-122"/>
              <a:sym typeface="+mn-ea"/>
            </a:endParaRPr>
          </a:p>
          <a:p>
            <a:pPr algn="ctr"/>
            <a:endParaRPr lang="en-US" altLang="zh-CN" sz="1200" b="1" i="1" dirty="0">
              <a:ea typeface="微软雅黑" panose="020B0503020204020204" pitchFamily="34" charset="-122"/>
              <a:sym typeface="+mn-ea"/>
            </a:endParaRPr>
          </a:p>
          <a:p>
            <a:pPr algn="ctr"/>
            <a:r>
              <a:rPr lang="en-US" altLang="zh-CN" sz="1200" b="1" i="1" dirty="0">
                <a:solidFill>
                  <a:srgbClr val="6B2D0B"/>
                </a:solidFill>
                <a:ea typeface="微软雅黑" panose="020B0503020204020204" pitchFamily="34" charset="-122"/>
                <a:sym typeface="+mn-ea"/>
              </a:rPr>
              <a:t> </a:t>
            </a:r>
            <a:endParaRPr lang="en-US" altLang="zh-CN" sz="1200" b="1" i="1" dirty="0">
              <a:solidFill>
                <a:srgbClr val="6B2D0B"/>
              </a:solidFill>
              <a:ea typeface="微软雅黑" panose="020B0503020204020204" pitchFamily="34" charset="-122"/>
            </a:endParaRPr>
          </a:p>
          <a:p>
            <a:pPr algn="ctr"/>
            <a:r>
              <a:rPr lang="en-US" altLang="zh-CN" b="1" i="1" dirty="0">
                <a:solidFill>
                  <a:srgbClr val="6B2D0B"/>
                </a:solidFill>
                <a:ea typeface="微软雅黑" panose="020B0503020204020204" pitchFamily="34" charset="-122"/>
                <a:sym typeface="+mn-ea"/>
              </a:rPr>
              <a:t>Presented by </a:t>
            </a:r>
            <a:r>
              <a:rPr lang="en-US" altLang="zh-CN" b="1" i="1" dirty="0" err="1">
                <a:solidFill>
                  <a:srgbClr val="6B2D0B"/>
                </a:solidFill>
                <a:ea typeface="微软雅黑" panose="020B0503020204020204" pitchFamily="34" charset="-122"/>
                <a:sym typeface="+mn-ea"/>
              </a:rPr>
              <a:t>Xxxxxxxx</a:t>
            </a:r>
            <a:r>
              <a:rPr lang="en-US" altLang="zh-CN" b="1" i="1" dirty="0">
                <a:solidFill>
                  <a:srgbClr val="6B2D0B"/>
                </a:solidFill>
                <a:ea typeface="微软雅黑" panose="020B0503020204020204" pitchFamily="34" charset="-122"/>
                <a:sym typeface="+mn-ea"/>
              </a:rPr>
              <a:t> </a:t>
            </a:r>
            <a:r>
              <a:rPr lang="en-US" altLang="zh-CN" b="1" i="1" dirty="0" err="1">
                <a:solidFill>
                  <a:srgbClr val="6B2D0B"/>
                </a:solidFill>
                <a:ea typeface="微软雅黑" panose="020B0503020204020204" pitchFamily="34" charset="-122"/>
                <a:sym typeface="+mn-ea"/>
              </a:rPr>
              <a:t>Xx</a:t>
            </a:r>
            <a:endParaRPr lang="en-US" altLang="zh-CN" b="1" i="1" dirty="0">
              <a:solidFill>
                <a:srgbClr val="6B2D0B"/>
              </a:solidFill>
              <a:ea typeface="微软雅黑" panose="020B0503020204020204" pitchFamily="34" charset="-122"/>
              <a:sym typeface="+mn-ea"/>
            </a:endParaRPr>
          </a:p>
        </p:txBody>
      </p:sp>
      <p:sp>
        <p:nvSpPr>
          <p:cNvPr id="4" name="文本框 3"/>
          <p:cNvSpPr txBox="1"/>
          <p:nvPr/>
        </p:nvSpPr>
        <p:spPr>
          <a:xfrm>
            <a:off x="5342890" y="1753235"/>
            <a:ext cx="4064000" cy="368300"/>
          </a:xfrm>
          <a:prstGeom prst="rect">
            <a:avLst/>
          </a:prstGeom>
          <a:noFill/>
        </p:spPr>
        <p:txBody>
          <a:bodyPr wrap="square" rtlCol="0">
            <a:spAutoFit/>
          </a:bodyPr>
          <a:lstStyle/>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655902" y="1775113"/>
            <a:ext cx="4880195" cy="3611202"/>
            <a:chOff x="3655902" y="1775113"/>
            <a:chExt cx="4880195" cy="3611202"/>
          </a:xfrm>
        </p:grpSpPr>
        <p:grpSp>
          <p:nvGrpSpPr>
            <p:cNvPr id="40" name="组合 39"/>
            <p:cNvGrpSpPr/>
            <p:nvPr/>
          </p:nvGrpSpPr>
          <p:grpSpPr>
            <a:xfrm>
              <a:off x="3655902" y="1775113"/>
              <a:ext cx="4880195" cy="553054"/>
              <a:chOff x="3655902" y="1765588"/>
              <a:chExt cx="4880195" cy="553054"/>
            </a:xfrm>
            <a:solidFill>
              <a:schemeClr val="bg1">
                <a:lumMod val="65000"/>
                <a:alpha val="50000"/>
              </a:schemeClr>
            </a:solidFill>
          </p:grpSpPr>
          <p:grpSp>
            <p:nvGrpSpPr>
              <p:cNvPr id="30" name="Google Shape;863;p65"/>
              <p:cNvGrpSpPr>
                <a:grpSpLocks noChangeAspect="1"/>
              </p:cNvGrpSpPr>
              <p:nvPr/>
            </p:nvGrpSpPr>
            <p:grpSpPr>
              <a:xfrm>
                <a:off x="3655902" y="1952115"/>
                <a:ext cx="190147" cy="180000"/>
                <a:chOff x="4660325" y="1866850"/>
                <a:chExt cx="68350" cy="58100"/>
              </a:xfrm>
              <a:grpFill/>
            </p:grpSpPr>
            <p:sp>
              <p:nvSpPr>
                <p:cNvPr id="34"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35"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grpSp>
            <p:nvGrpSpPr>
              <p:cNvPr id="31" name="Google Shape;863;p65"/>
              <p:cNvGrpSpPr>
                <a:grpSpLocks noChangeAspect="1"/>
              </p:cNvGrpSpPr>
              <p:nvPr/>
            </p:nvGrpSpPr>
            <p:grpSpPr>
              <a:xfrm flipH="1">
                <a:off x="8345950" y="1952115"/>
                <a:ext cx="190147" cy="180000"/>
                <a:chOff x="4660325" y="1866850"/>
                <a:chExt cx="68350" cy="58100"/>
              </a:xfrm>
              <a:grpFill/>
            </p:grpSpPr>
            <p:sp>
              <p:nvSpPr>
                <p:cNvPr id="32"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33"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sp>
            <p:nvSpPr>
              <p:cNvPr id="2" name="矩形: 圆角 1"/>
              <p:cNvSpPr/>
              <p:nvPr/>
            </p:nvSpPr>
            <p:spPr>
              <a:xfrm>
                <a:off x="4029582" y="1765588"/>
                <a:ext cx="4132835" cy="553054"/>
              </a:xfrm>
              <a:prstGeom prst="roundRect">
                <a:avLst>
                  <a:gd name="adj" fmla="val 17699"/>
                </a:avLst>
              </a:prstGeom>
              <a:grp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800" b="1">
                    <a:solidFill>
                      <a:schemeClr val="tx1">
                        <a:lumMod val="50000"/>
                        <a:lumOff val="50000"/>
                      </a:schemeClr>
                    </a:solidFill>
                    <a:latin typeface="微软雅黑" panose="020B0503020204020204" pitchFamily="34" charset="-122"/>
                    <a:ea typeface="微软雅黑" panose="020B0503020204020204" pitchFamily="34" charset="-122"/>
                    <a:cs typeface="+mn-ea"/>
                  </a:rPr>
                  <a:t>研</a:t>
                </a:r>
                <a:r>
                  <a:rPr lang="en-US" altLang="zh-CN" sz="2800" b="1">
                    <a:solidFill>
                      <a:schemeClr val="tx1">
                        <a:lumMod val="50000"/>
                        <a:lumOff val="50000"/>
                      </a:schemeClr>
                    </a:solidFill>
                    <a:latin typeface="微软雅黑" panose="020B0503020204020204" pitchFamily="34" charset="-122"/>
                    <a:ea typeface="微软雅黑" panose="020B0503020204020204" pitchFamily="34" charset="-122"/>
                    <a:cs typeface="+mn-ea"/>
                  </a:rPr>
                  <a:t> </a:t>
                </a:r>
                <a:r>
                  <a:rPr lang="zh-CN" altLang="en-US" sz="2800" b="1">
                    <a:solidFill>
                      <a:schemeClr val="tx1">
                        <a:lumMod val="50000"/>
                        <a:lumOff val="50000"/>
                      </a:schemeClr>
                    </a:solidFill>
                    <a:latin typeface="微软雅黑" panose="020B0503020204020204" pitchFamily="34" charset="-122"/>
                    <a:ea typeface="微软雅黑" panose="020B0503020204020204" pitchFamily="34" charset="-122"/>
                    <a:cs typeface="+mn-ea"/>
                  </a:rPr>
                  <a:t>究</a:t>
                </a:r>
                <a:r>
                  <a:rPr lang="en-US" altLang="zh-CN" sz="2800" b="1">
                    <a:solidFill>
                      <a:schemeClr val="tx1">
                        <a:lumMod val="50000"/>
                        <a:lumOff val="50000"/>
                      </a:schemeClr>
                    </a:solidFill>
                    <a:latin typeface="微软雅黑" panose="020B0503020204020204" pitchFamily="34" charset="-122"/>
                    <a:ea typeface="微软雅黑" panose="020B0503020204020204" pitchFamily="34" charset="-122"/>
                    <a:cs typeface="+mn-ea"/>
                  </a:rPr>
                  <a:t> </a:t>
                </a:r>
                <a:r>
                  <a:rPr lang="zh-CN" altLang="en-US" sz="2800" b="1">
                    <a:solidFill>
                      <a:schemeClr val="tx1">
                        <a:lumMod val="50000"/>
                        <a:lumOff val="50000"/>
                      </a:schemeClr>
                    </a:solidFill>
                    <a:latin typeface="微软雅黑" panose="020B0503020204020204" pitchFamily="34" charset="-122"/>
                    <a:ea typeface="微软雅黑" panose="020B0503020204020204" pitchFamily="34" charset="-122"/>
                    <a:cs typeface="+mn-ea"/>
                  </a:rPr>
                  <a:t>背</a:t>
                </a:r>
                <a:r>
                  <a:rPr lang="en-US" altLang="zh-CN" sz="2800" b="1">
                    <a:solidFill>
                      <a:schemeClr val="tx1">
                        <a:lumMod val="50000"/>
                        <a:lumOff val="50000"/>
                      </a:schemeClr>
                    </a:solidFill>
                    <a:latin typeface="微软雅黑" panose="020B0503020204020204" pitchFamily="34" charset="-122"/>
                    <a:ea typeface="微软雅黑" panose="020B0503020204020204" pitchFamily="34" charset="-122"/>
                    <a:cs typeface="+mn-ea"/>
                  </a:rPr>
                  <a:t> </a:t>
                </a:r>
                <a:r>
                  <a:rPr lang="zh-CN" altLang="en-US" sz="2800" b="1">
                    <a:solidFill>
                      <a:schemeClr val="tx1">
                        <a:lumMod val="50000"/>
                        <a:lumOff val="50000"/>
                      </a:schemeClr>
                    </a:solidFill>
                    <a:latin typeface="微软雅黑" panose="020B0503020204020204" pitchFamily="34" charset="-122"/>
                    <a:ea typeface="微软雅黑" panose="020B0503020204020204" pitchFamily="34" charset="-122"/>
                    <a:cs typeface="+mn-ea"/>
                  </a:rPr>
                  <a:t>景</a:t>
                </a:r>
              </a:p>
            </p:txBody>
          </p:sp>
        </p:grpSp>
        <p:grpSp>
          <p:nvGrpSpPr>
            <p:cNvPr id="41" name="组合 40"/>
            <p:cNvGrpSpPr/>
            <p:nvPr/>
          </p:nvGrpSpPr>
          <p:grpSpPr>
            <a:xfrm>
              <a:off x="3655902" y="4833261"/>
              <a:ext cx="4880195" cy="553054"/>
              <a:chOff x="3655902" y="1765588"/>
              <a:chExt cx="4880195" cy="553054"/>
            </a:xfrm>
            <a:solidFill>
              <a:schemeClr val="bg1">
                <a:lumMod val="65000"/>
                <a:alpha val="50000"/>
              </a:schemeClr>
            </a:solidFill>
          </p:grpSpPr>
          <p:grpSp>
            <p:nvGrpSpPr>
              <p:cNvPr id="42" name="Google Shape;863;p65"/>
              <p:cNvGrpSpPr>
                <a:grpSpLocks noChangeAspect="1"/>
              </p:cNvGrpSpPr>
              <p:nvPr/>
            </p:nvGrpSpPr>
            <p:grpSpPr>
              <a:xfrm>
                <a:off x="3655902" y="1952115"/>
                <a:ext cx="190147" cy="180000"/>
                <a:chOff x="4660325" y="1866850"/>
                <a:chExt cx="68350" cy="58100"/>
              </a:xfrm>
              <a:grpFill/>
            </p:grpSpPr>
            <p:sp>
              <p:nvSpPr>
                <p:cNvPr id="47"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48"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grpSp>
            <p:nvGrpSpPr>
              <p:cNvPr id="43" name="Google Shape;863;p65"/>
              <p:cNvGrpSpPr>
                <a:grpSpLocks noChangeAspect="1"/>
              </p:cNvGrpSpPr>
              <p:nvPr/>
            </p:nvGrpSpPr>
            <p:grpSpPr>
              <a:xfrm flipH="1">
                <a:off x="8345950" y="1952115"/>
                <a:ext cx="190147" cy="180000"/>
                <a:chOff x="4660325" y="1866850"/>
                <a:chExt cx="68350" cy="58100"/>
              </a:xfrm>
              <a:grpFill/>
            </p:grpSpPr>
            <p:sp>
              <p:nvSpPr>
                <p:cNvPr id="45"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46"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sp>
            <p:nvSpPr>
              <p:cNvPr id="44" name="矩形: 圆角 43"/>
              <p:cNvSpPr/>
              <p:nvPr/>
            </p:nvSpPr>
            <p:spPr>
              <a:xfrm>
                <a:off x="4029582" y="1765588"/>
                <a:ext cx="4132835" cy="553054"/>
              </a:xfrm>
              <a:prstGeom prst="roundRect">
                <a:avLst>
                  <a:gd name="adj" fmla="val 17699"/>
                </a:avLst>
              </a:prstGeom>
              <a:grp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SzTx/>
                  <a:buFontTx/>
                  <a:defRPr/>
                </a:pPr>
                <a:r>
                  <a:rPr lang="zh-CN" altLang="en-US" sz="2800" b="1">
                    <a:solidFill>
                      <a:schemeClr val="tx1">
                        <a:lumMod val="50000"/>
                        <a:lumOff val="50000"/>
                      </a:schemeClr>
                    </a:solidFill>
                    <a:latin typeface="微软雅黑" panose="020B0503020204020204" pitchFamily="34" charset="-122"/>
                    <a:ea typeface="微软雅黑" panose="020B0503020204020204" pitchFamily="34" charset="-122"/>
                    <a:cs typeface="+mn-ea"/>
                  </a:rPr>
                  <a:t>思</a:t>
                </a:r>
                <a:r>
                  <a:rPr lang="en-US" altLang="zh-CN" sz="2800" b="1">
                    <a:solidFill>
                      <a:schemeClr val="tx1">
                        <a:lumMod val="50000"/>
                        <a:lumOff val="50000"/>
                      </a:schemeClr>
                    </a:solidFill>
                    <a:latin typeface="微软雅黑" panose="020B0503020204020204" pitchFamily="34" charset="-122"/>
                    <a:ea typeface="微软雅黑" panose="020B0503020204020204" pitchFamily="34" charset="-122"/>
                    <a:cs typeface="+mn-ea"/>
                  </a:rPr>
                  <a:t> </a:t>
                </a:r>
                <a:r>
                  <a:rPr lang="zh-CN" altLang="en-US" sz="2800" b="1">
                    <a:solidFill>
                      <a:schemeClr val="tx1">
                        <a:lumMod val="50000"/>
                        <a:lumOff val="50000"/>
                      </a:schemeClr>
                    </a:solidFill>
                    <a:latin typeface="微软雅黑" panose="020B0503020204020204" pitchFamily="34" charset="-122"/>
                    <a:ea typeface="微软雅黑" panose="020B0503020204020204" pitchFamily="34" charset="-122"/>
                    <a:cs typeface="+mn-ea"/>
                  </a:rPr>
                  <a:t>考</a:t>
                </a:r>
                <a:r>
                  <a:rPr lang="en-US" altLang="zh-CN" sz="2800" b="1">
                    <a:solidFill>
                      <a:schemeClr val="tx1">
                        <a:lumMod val="50000"/>
                        <a:lumOff val="50000"/>
                      </a:schemeClr>
                    </a:solidFill>
                    <a:latin typeface="微软雅黑" panose="020B0503020204020204" pitchFamily="34" charset="-122"/>
                    <a:ea typeface="微软雅黑" panose="020B0503020204020204" pitchFamily="34" charset="-122"/>
                    <a:cs typeface="+mn-ea"/>
                  </a:rPr>
                  <a:t> </a:t>
                </a:r>
                <a:r>
                  <a:rPr lang="zh-CN" altLang="en-US" sz="2800" b="1">
                    <a:solidFill>
                      <a:schemeClr val="tx1">
                        <a:lumMod val="50000"/>
                        <a:lumOff val="50000"/>
                      </a:schemeClr>
                    </a:solidFill>
                    <a:latin typeface="微软雅黑" panose="020B0503020204020204" pitchFamily="34" charset="-122"/>
                    <a:ea typeface="微软雅黑" panose="020B0503020204020204" pitchFamily="34" charset="-122"/>
                    <a:cs typeface="+mn-ea"/>
                  </a:rPr>
                  <a:t>总</a:t>
                </a:r>
                <a:r>
                  <a:rPr lang="en-US" altLang="zh-CN" sz="2800" b="1">
                    <a:solidFill>
                      <a:schemeClr val="tx1">
                        <a:lumMod val="50000"/>
                        <a:lumOff val="50000"/>
                      </a:schemeClr>
                    </a:solidFill>
                    <a:latin typeface="微软雅黑" panose="020B0503020204020204" pitchFamily="34" charset="-122"/>
                    <a:ea typeface="微软雅黑" panose="020B0503020204020204" pitchFamily="34" charset="-122"/>
                    <a:cs typeface="+mn-ea"/>
                  </a:rPr>
                  <a:t> </a:t>
                </a:r>
                <a:r>
                  <a:rPr lang="zh-CN" altLang="en-US" sz="2800" b="1">
                    <a:solidFill>
                      <a:schemeClr val="tx1">
                        <a:lumMod val="50000"/>
                        <a:lumOff val="50000"/>
                      </a:schemeClr>
                    </a:solidFill>
                    <a:latin typeface="微软雅黑" panose="020B0503020204020204" pitchFamily="34" charset="-122"/>
                    <a:ea typeface="微软雅黑" panose="020B0503020204020204" pitchFamily="34" charset="-122"/>
                    <a:cs typeface="+mn-ea"/>
                  </a:rPr>
                  <a:t>结</a:t>
                </a:r>
                <a:endParaRPr lang="zh-CN" altLang="en-US" sz="2800" b="1" spc="80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grpSp>
        <p:grpSp>
          <p:nvGrpSpPr>
            <p:cNvPr id="49" name="组合 48"/>
            <p:cNvGrpSpPr/>
            <p:nvPr/>
          </p:nvGrpSpPr>
          <p:grpSpPr>
            <a:xfrm>
              <a:off x="3655902" y="2794496"/>
              <a:ext cx="4880195" cy="553054"/>
              <a:chOff x="3655902" y="1765588"/>
              <a:chExt cx="4880195" cy="553054"/>
            </a:xfrm>
          </p:grpSpPr>
          <p:grpSp>
            <p:nvGrpSpPr>
              <p:cNvPr id="50" name="Google Shape;863;p65"/>
              <p:cNvGrpSpPr>
                <a:grpSpLocks noChangeAspect="1"/>
              </p:cNvGrpSpPr>
              <p:nvPr/>
            </p:nvGrpSpPr>
            <p:grpSpPr>
              <a:xfrm>
                <a:off x="3655902" y="1952115"/>
                <a:ext cx="190147" cy="180000"/>
                <a:chOff x="4660325" y="1866850"/>
                <a:chExt cx="68350" cy="58100"/>
              </a:xfrm>
            </p:grpSpPr>
            <p:sp>
              <p:nvSpPr>
                <p:cNvPr id="55"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51" name="Google Shape;863;p65"/>
              <p:cNvGrpSpPr>
                <a:grpSpLocks noChangeAspect="1"/>
              </p:cNvGrpSpPr>
              <p:nvPr/>
            </p:nvGrpSpPr>
            <p:grpSpPr>
              <a:xfrm flipH="1">
                <a:off x="8345950" y="1952115"/>
                <a:ext cx="190147" cy="180000"/>
                <a:chOff x="4660325" y="1866850"/>
                <a:chExt cx="68350" cy="58100"/>
              </a:xfrm>
            </p:grpSpPr>
            <p:sp>
              <p:nvSpPr>
                <p:cNvPr id="53"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4"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52" name="矩形: 圆角 51"/>
              <p:cNvSpPr/>
              <p:nvPr/>
            </p:nvSpPr>
            <p:spPr>
              <a:xfrm>
                <a:off x="4029582" y="1765588"/>
                <a:ext cx="4132835" cy="553054"/>
              </a:xfrm>
              <a:prstGeom prst="roundRect">
                <a:avLst>
                  <a:gd name="adj" fmla="val 17699"/>
                </a:avLst>
              </a:prstGeom>
              <a:noFill/>
              <a:ln w="28575">
                <a:solidFill>
                  <a:srgbClr val="9BAA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800" b="1">
                    <a:solidFill>
                      <a:srgbClr val="384331"/>
                    </a:solidFill>
                    <a:latin typeface="微软雅黑" panose="020B0503020204020204" pitchFamily="34" charset="-122"/>
                    <a:ea typeface="微软雅黑" panose="020B0503020204020204" pitchFamily="34" charset="-122"/>
                    <a:cs typeface="+mn-ea"/>
                  </a:rPr>
                  <a:t>本</a:t>
                </a:r>
                <a:r>
                  <a:rPr lang="en-US" altLang="zh-CN" sz="2800" b="1">
                    <a:solidFill>
                      <a:srgbClr val="384331"/>
                    </a:solidFill>
                    <a:latin typeface="微软雅黑" panose="020B0503020204020204" pitchFamily="34" charset="-122"/>
                    <a:ea typeface="微软雅黑" panose="020B0503020204020204" pitchFamily="34" charset="-122"/>
                    <a:cs typeface="+mn-ea"/>
                  </a:rPr>
                  <a:t> </a:t>
                </a:r>
                <a:r>
                  <a:rPr lang="zh-CN" altLang="en-US" sz="2800" b="1">
                    <a:solidFill>
                      <a:srgbClr val="384331"/>
                    </a:solidFill>
                    <a:latin typeface="微软雅黑" panose="020B0503020204020204" pitchFamily="34" charset="-122"/>
                    <a:ea typeface="微软雅黑" panose="020B0503020204020204" pitchFamily="34" charset="-122"/>
                    <a:cs typeface="+mn-ea"/>
                  </a:rPr>
                  <a:t>文</a:t>
                </a:r>
                <a:r>
                  <a:rPr lang="en-US" altLang="zh-CN" sz="2800" b="1">
                    <a:solidFill>
                      <a:srgbClr val="384331"/>
                    </a:solidFill>
                    <a:latin typeface="微软雅黑" panose="020B0503020204020204" pitchFamily="34" charset="-122"/>
                    <a:ea typeface="微软雅黑" panose="020B0503020204020204" pitchFamily="34" charset="-122"/>
                    <a:cs typeface="+mn-ea"/>
                  </a:rPr>
                  <a:t> </a:t>
                </a:r>
                <a:r>
                  <a:rPr lang="zh-CN" altLang="en-US" sz="2800" b="1">
                    <a:solidFill>
                      <a:srgbClr val="384331"/>
                    </a:solidFill>
                    <a:latin typeface="微软雅黑" panose="020B0503020204020204" pitchFamily="34" charset="-122"/>
                    <a:ea typeface="微软雅黑" panose="020B0503020204020204" pitchFamily="34" charset="-122"/>
                    <a:cs typeface="+mn-ea"/>
                  </a:rPr>
                  <a:t>工</a:t>
                </a:r>
                <a:r>
                  <a:rPr lang="en-US" altLang="zh-CN" sz="2800" b="1">
                    <a:solidFill>
                      <a:srgbClr val="384331"/>
                    </a:solidFill>
                    <a:latin typeface="微软雅黑" panose="020B0503020204020204" pitchFamily="34" charset="-122"/>
                    <a:ea typeface="微软雅黑" panose="020B0503020204020204" pitchFamily="34" charset="-122"/>
                    <a:cs typeface="+mn-ea"/>
                  </a:rPr>
                  <a:t> </a:t>
                </a:r>
                <a:r>
                  <a:rPr lang="zh-CN" altLang="en-US" sz="2800" b="1">
                    <a:solidFill>
                      <a:srgbClr val="384331"/>
                    </a:solidFill>
                    <a:latin typeface="微软雅黑" panose="020B0503020204020204" pitchFamily="34" charset="-122"/>
                    <a:ea typeface="微软雅黑" panose="020B0503020204020204" pitchFamily="34" charset="-122"/>
                    <a:cs typeface="+mn-ea"/>
                  </a:rPr>
                  <a:t>作</a:t>
                </a:r>
              </a:p>
            </p:txBody>
          </p:sp>
        </p:grpSp>
        <p:grpSp>
          <p:nvGrpSpPr>
            <p:cNvPr id="57" name="组合 56"/>
            <p:cNvGrpSpPr/>
            <p:nvPr/>
          </p:nvGrpSpPr>
          <p:grpSpPr>
            <a:xfrm>
              <a:off x="3655902" y="3813879"/>
              <a:ext cx="4880195" cy="553054"/>
              <a:chOff x="3655902" y="1765588"/>
              <a:chExt cx="4880195" cy="553054"/>
            </a:xfrm>
            <a:solidFill>
              <a:schemeClr val="bg1">
                <a:lumMod val="65000"/>
                <a:alpha val="50000"/>
              </a:schemeClr>
            </a:solidFill>
          </p:grpSpPr>
          <p:grpSp>
            <p:nvGrpSpPr>
              <p:cNvPr id="58" name="Google Shape;863;p65"/>
              <p:cNvGrpSpPr>
                <a:grpSpLocks noChangeAspect="1"/>
              </p:cNvGrpSpPr>
              <p:nvPr/>
            </p:nvGrpSpPr>
            <p:grpSpPr>
              <a:xfrm>
                <a:off x="3655902" y="1952115"/>
                <a:ext cx="190147" cy="180000"/>
                <a:chOff x="4660325" y="1866850"/>
                <a:chExt cx="68350" cy="58100"/>
              </a:xfrm>
              <a:grpFill/>
            </p:grpSpPr>
            <p:sp>
              <p:nvSpPr>
                <p:cNvPr id="63"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64"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grpSp>
            <p:nvGrpSpPr>
              <p:cNvPr id="59" name="Google Shape;863;p65"/>
              <p:cNvGrpSpPr>
                <a:grpSpLocks noChangeAspect="1"/>
              </p:cNvGrpSpPr>
              <p:nvPr/>
            </p:nvGrpSpPr>
            <p:grpSpPr>
              <a:xfrm flipH="1">
                <a:off x="8345950" y="1952115"/>
                <a:ext cx="190147" cy="180000"/>
                <a:chOff x="4660325" y="1866850"/>
                <a:chExt cx="68350" cy="58100"/>
              </a:xfrm>
              <a:grpFill/>
            </p:grpSpPr>
            <p:sp>
              <p:nvSpPr>
                <p:cNvPr id="61"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62"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sp>
            <p:nvSpPr>
              <p:cNvPr id="60" name="矩形: 圆角 59"/>
              <p:cNvSpPr/>
              <p:nvPr/>
            </p:nvSpPr>
            <p:spPr>
              <a:xfrm>
                <a:off x="4029582" y="1765588"/>
                <a:ext cx="4132835" cy="553054"/>
              </a:xfrm>
              <a:prstGeom prst="roundRect">
                <a:avLst>
                  <a:gd name="adj" fmla="val 17699"/>
                </a:avLst>
              </a:prstGeom>
              <a:grp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SzTx/>
                  <a:buFontTx/>
                  <a:defRPr/>
                </a:pPr>
                <a:r>
                  <a:rPr lang="zh-CN" altLang="en-US" sz="2800" b="1">
                    <a:solidFill>
                      <a:schemeClr val="tx1">
                        <a:lumMod val="50000"/>
                        <a:lumOff val="50000"/>
                      </a:schemeClr>
                    </a:solidFill>
                    <a:latin typeface="微软雅黑" panose="020B0503020204020204" pitchFamily="34" charset="-122"/>
                    <a:ea typeface="微软雅黑" panose="020B0503020204020204" pitchFamily="34" charset="-122"/>
                    <a:cs typeface="+mn-ea"/>
                  </a:rPr>
                  <a:t>实 验 结 果</a:t>
                </a:r>
              </a:p>
            </p:txBody>
          </p:sp>
        </p:grpSp>
      </p:grpSp>
      <p:sp>
        <p:nvSpPr>
          <p:cNvPr id="3" name="文本占位符 2"/>
          <p:cNvSpPr>
            <a:spLocks noGrp="1"/>
          </p:cNvSpPr>
          <p:nvPr>
            <p:ph type="body" sz="quarter" idx="13"/>
          </p:nvPr>
        </p:nvSpPr>
        <p:spPr/>
        <p:txBody>
          <a:bodyPr/>
          <a:lstStyle/>
          <a:p>
            <a:r>
              <a:rPr lang="zh-CN" altLang="en-US"/>
              <a:t>提纲</a:t>
            </a:r>
          </a:p>
        </p:txBody>
      </p:sp>
    </p:spTree>
    <p:extLst>
      <p:ext uri="{BB962C8B-B14F-4D97-AF65-F5344CB8AC3E}">
        <p14:creationId xmlns:p14="http://schemas.microsoft.com/office/powerpoint/2010/main" val="192083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t>11</a:t>
            </a:fld>
            <a:endParaRPr lang="zh-CN" altLang="en-US"/>
          </a:p>
        </p:txBody>
      </p:sp>
      <p:sp>
        <p:nvSpPr>
          <p:cNvPr id="3" name="文本占位符 2"/>
          <p:cNvSpPr>
            <a:spLocks noGrp="1"/>
          </p:cNvSpPr>
          <p:nvPr>
            <p:ph type="body" sz="quarter" idx="13"/>
          </p:nvPr>
        </p:nvSpPr>
        <p:spPr/>
        <p:txBody>
          <a:bodyPr>
            <a:normAutofit/>
          </a:bodyPr>
          <a:lstStyle/>
          <a:p>
            <a:r>
              <a:rPr lang="zh-CN" altLang="en-US" dirty="0"/>
              <a:t>本文工作</a:t>
            </a:r>
            <a:r>
              <a:rPr lang="en-US" altLang="zh-CN" dirty="0"/>
              <a:t>-Problem Formulation</a:t>
            </a:r>
            <a:endParaRPr lang="zh-CN" altLang="en-US" dirty="0"/>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1B375AC4-E99B-24F2-2064-71733BF80ADA}"/>
                  </a:ext>
                </a:extLst>
              </p:cNvPr>
              <p:cNvSpPr txBox="1"/>
              <p:nvPr/>
            </p:nvSpPr>
            <p:spPr>
              <a:xfrm>
                <a:off x="638149" y="1406372"/>
                <a:ext cx="11640251" cy="5101461"/>
              </a:xfrm>
              <a:prstGeom prst="rect">
                <a:avLst/>
              </a:prstGeom>
              <a:noFill/>
            </p:spPr>
            <p:txBody>
              <a:bodyPr wrap="square" rtlCol="0">
                <a:spAutoFit/>
              </a:bodyPr>
              <a:lstStyle>
                <a:defPPr>
                  <a:defRPr lang="en-US"/>
                </a:defPPr>
                <a:lvl1pPr indent="0" algn="just">
                  <a:lnSpc>
                    <a:spcPct val="150000"/>
                  </a:lnSpc>
                  <a:buFont typeface="Arial" panose="020B0604020202020204" pitchFamily="34" charset="0"/>
                  <a:buNone/>
                  <a:defRPr kumimoji="1" sz="2000" b="1">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sz="1800" dirty="0"/>
                  <a:t>空间实体：</a:t>
                </a:r>
                <a:r>
                  <a:rPr lang="zh-CN" altLang="en-US" sz="1800" b="0" dirty="0"/>
                  <a:t>基于位置的数据源中的位置具有介于空间对象和实体之间的混合形式。我们将它们称为空间实体，</a:t>
                </a:r>
                <a:endParaRPr lang="en-US" altLang="zh-CN" sz="1800" b="0" dirty="0"/>
              </a:p>
              <a:p>
                <a:r>
                  <a:rPr lang="zh-CN" altLang="en-US" sz="1800" b="0" dirty="0"/>
                  <a:t>因为它们不仅具有空间位置，而且还通过其他属性（例如位置名称、地址、关键字等）进行识别。</a:t>
                </a:r>
                <a:endParaRPr lang="en-US" altLang="zh-CN" sz="1800" b="0" dirty="0"/>
              </a:p>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𝑒</m:t>
                      </m:r>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𝑎𝑡𝑡𝑟</m:t>
                              </m:r>
                            </m:e>
                            <m:sub>
                              <m:r>
                                <a:rPr lang="en-US" altLang="zh-CN" sz="1800" b="0" i="1" smtClean="0">
                                  <a:latin typeface="Cambria Math" panose="02040503050406030204" pitchFamily="18" charset="0"/>
                                </a:rPr>
                                <m:t>𝑖</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𝑣𝑎𝑙𝑢𝑒</m:t>
                              </m:r>
                            </m:e>
                            <m:sub>
                              <m:r>
                                <a:rPr lang="en-US" altLang="zh-CN" sz="1800" b="0" i="1" smtClean="0">
                                  <a:latin typeface="Cambria Math" panose="02040503050406030204" pitchFamily="18" charset="0"/>
                                </a:rPr>
                                <m:t>𝑖</m:t>
                              </m:r>
                            </m:sub>
                          </m:sSub>
                          <m:r>
                            <a:rPr lang="en-US" altLang="zh-CN" sz="1800" b="0" i="1" smtClean="0">
                              <a:latin typeface="Cambria Math" panose="02040503050406030204" pitchFamily="18" charset="0"/>
                            </a:rPr>
                            <m:t>)}</m:t>
                          </m:r>
                        </m:e>
                        <m:sub>
                          <m:r>
                            <a:rPr lang="en-US" altLang="zh-CN" sz="1800" b="0" i="1" smtClean="0">
                              <a:latin typeface="Cambria Math" panose="02040503050406030204" pitchFamily="18" charset="0"/>
                            </a:rPr>
                            <m:t>1</m:t>
                          </m:r>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𝑖</m:t>
                          </m:r>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𝑛</m:t>
                          </m:r>
                        </m:sub>
                      </m:sSub>
                    </m:oMath>
                  </m:oMathPara>
                </a14:m>
                <a:endParaRPr lang="en-US" altLang="zh-CN" sz="1800" b="0" dirty="0"/>
              </a:p>
              <a:p>
                <a:r>
                  <a:rPr lang="zh-CN" altLang="en-US" sz="1800" b="0" dirty="0"/>
                  <a:t>这里，实体 </a:t>
                </a:r>
                <a14:m>
                  <m:oMath xmlns:m="http://schemas.openxmlformats.org/officeDocument/2006/math">
                    <m:r>
                      <a:rPr lang="en-US" altLang="zh-CN" sz="1800" b="0" i="1" smtClean="0">
                        <a:latin typeface="Cambria Math" panose="02040503050406030204" pitchFamily="18" charset="0"/>
                      </a:rPr>
                      <m:t>𝑒</m:t>
                    </m:r>
                  </m:oMath>
                </a14:m>
                <a:r>
                  <a:rPr lang="zh-CN" altLang="en-US" sz="1800" b="0" dirty="0"/>
                  <a:t> 至少具有</a:t>
                </a:r>
                <a:r>
                  <a:rPr lang="zh-CN" altLang="en-US" sz="1800" b="0" u="sng" dirty="0"/>
                  <a:t>经度</a:t>
                </a:r>
                <a:r>
                  <a:rPr lang="zh-CN" altLang="en-US" sz="1800" b="0" dirty="0"/>
                  <a:t>和</a:t>
                </a:r>
                <a:r>
                  <a:rPr lang="zh-CN" altLang="en-US" sz="1800" b="0" u="sng" dirty="0"/>
                  <a:t>纬度</a:t>
                </a:r>
                <a:r>
                  <a:rPr lang="zh-CN" altLang="en-US" sz="1800" b="0" dirty="0"/>
                  <a:t>的位置属性。</a:t>
                </a:r>
                <a:endParaRPr lang="en-US" altLang="zh-CN" sz="1800" b="0" dirty="0"/>
              </a:p>
              <a:p>
                <a:endParaRPr lang="en-US" altLang="zh-CN" sz="1800" b="0" dirty="0"/>
              </a:p>
              <a:p>
                <a:r>
                  <a:rPr lang="zh-CN" altLang="en-US" sz="1800" dirty="0"/>
                  <a:t>感兴趣区域：</a:t>
                </a:r>
                <a:r>
                  <a:rPr lang="zh-CN" altLang="en-US" sz="1800" b="0" dirty="0"/>
                  <a:t>我们将 </a:t>
                </a:r>
                <a:r>
                  <a:rPr lang="en-US" altLang="zh-CN" sz="1800" b="0" dirty="0"/>
                  <a:t>AOI </a:t>
                </a:r>
                <a:r>
                  <a:rPr lang="zh-CN" altLang="en-US" sz="1800" b="0" dirty="0"/>
                  <a:t>定义为一个空间实体，其边界内至少包含另一个实体。</a:t>
                </a:r>
                <a:endParaRPr lang="en-US" altLang="zh-CN" sz="1800" b="0" dirty="0"/>
              </a:p>
              <a:p>
                <a:endParaRPr lang="en-US" altLang="zh-CN" sz="1800" dirty="0"/>
              </a:p>
              <a:p>
                <a:r>
                  <a:rPr lang="zh-CN" altLang="en-US" sz="1800" dirty="0"/>
                  <a:t>空间实体分块：</a:t>
                </a:r>
                <a:r>
                  <a:rPr lang="zh-CN" altLang="en-US" sz="1800" b="0" dirty="0"/>
                  <a:t>令两组来自不同来源的空间实体集合，</a:t>
                </a:r>
                <a14:m>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𝑆</m:t>
                        </m:r>
                      </m:e>
                      <m:sub>
                        <m:r>
                          <a:rPr lang="en-US" altLang="zh-CN" sz="1800" b="0" i="1">
                            <a:latin typeface="Cambria Math" panose="02040503050406030204" pitchFamily="18" charset="0"/>
                          </a:rPr>
                          <m:t>1</m:t>
                        </m:r>
                      </m:sub>
                    </m:sSub>
                    <m:r>
                      <a:rPr lang="en-US" altLang="zh-CN" sz="1800" b="0" i="1">
                        <a:latin typeface="Cambria Math" panose="02040503050406030204" pitchFamily="18" charset="0"/>
                      </a:rPr>
                      <m:t>=</m:t>
                    </m:r>
                    <m:r>
                      <a:rPr lang="en-US" altLang="zh-CN" sz="1800" b="0" i="1" smtClean="0">
                        <a:latin typeface="Cambria Math" panose="02040503050406030204" pitchFamily="18" charset="0"/>
                      </a:rPr>
                      <m:t>{</m:t>
                    </m:r>
                    <m:sSub>
                      <m:sSubPr>
                        <m:ctrlPr>
                          <a:rPr lang="en-US" altLang="zh-CN" sz="1800" b="0" i="1" dirty="0" smtClean="0">
                            <a:latin typeface="Cambria Math" panose="02040503050406030204" pitchFamily="18" charset="0"/>
                          </a:rPr>
                        </m:ctrlPr>
                      </m:sSubPr>
                      <m:e>
                        <m:r>
                          <a:rPr lang="en-US" altLang="zh-CN" sz="1800" b="0" i="1" dirty="0" smtClean="0">
                            <a:latin typeface="Cambria Math" panose="02040503050406030204" pitchFamily="18" charset="0"/>
                          </a:rPr>
                          <m:t>𝑒</m:t>
                        </m:r>
                      </m:e>
                      <m:sub>
                        <m:r>
                          <a:rPr lang="en-US" altLang="zh-CN" sz="1800" b="0" i="1" dirty="0" smtClean="0">
                            <a:latin typeface="Cambria Math" panose="02040503050406030204" pitchFamily="18" charset="0"/>
                          </a:rPr>
                          <m:t>𝑖</m:t>
                        </m:r>
                      </m:sub>
                    </m:sSub>
                    <m:r>
                      <a:rPr lang="en-US" altLang="zh-CN" sz="1800" b="0" i="1" dirty="0" smtClean="0">
                        <a:latin typeface="Cambria Math" panose="02040503050406030204" pitchFamily="18" charset="0"/>
                      </a:rPr>
                      <m:t>|1</m:t>
                    </m:r>
                    <m:r>
                      <a:rPr lang="en-US" altLang="zh-CN" sz="1800" b="0" i="1" dirty="0" smtClean="0">
                        <a:latin typeface="Cambria Math" panose="02040503050406030204" pitchFamily="18" charset="0"/>
                        <a:ea typeface="Cambria Math" panose="02040503050406030204" pitchFamily="18" charset="0"/>
                      </a:rPr>
                      <m:t>≤</m:t>
                    </m:r>
                    <m:r>
                      <a:rPr lang="en-US" altLang="zh-CN" sz="1800" b="0" i="1" dirty="0" smtClean="0">
                        <a:latin typeface="Cambria Math" panose="02040503050406030204" pitchFamily="18" charset="0"/>
                        <a:ea typeface="Cambria Math" panose="02040503050406030204" pitchFamily="18" charset="0"/>
                      </a:rPr>
                      <m:t>𝑖</m:t>
                    </m:r>
                    <m:r>
                      <a:rPr lang="en-US" altLang="zh-CN" sz="1800" b="0" i="1" dirty="0" smtClean="0">
                        <a:latin typeface="Cambria Math" panose="02040503050406030204" pitchFamily="18" charset="0"/>
                        <a:ea typeface="Cambria Math" panose="02040503050406030204" pitchFamily="18" charset="0"/>
                      </a:rPr>
                      <m:t>≤|</m:t>
                    </m:r>
                    <m:sSub>
                      <m:sSubPr>
                        <m:ctrlPr>
                          <a:rPr lang="en-US" altLang="zh-CN" sz="1800" b="0" i="1" dirty="0" smtClean="0">
                            <a:latin typeface="Cambria Math" panose="02040503050406030204" pitchFamily="18" charset="0"/>
                            <a:ea typeface="Cambria Math" panose="02040503050406030204" pitchFamily="18" charset="0"/>
                          </a:rPr>
                        </m:ctrlPr>
                      </m:sSubPr>
                      <m:e>
                        <m:r>
                          <a:rPr lang="en-US" altLang="zh-CN" sz="1800" b="0" i="1" dirty="0" smtClean="0">
                            <a:latin typeface="Cambria Math" panose="02040503050406030204" pitchFamily="18" charset="0"/>
                            <a:ea typeface="Cambria Math" panose="02040503050406030204" pitchFamily="18" charset="0"/>
                          </a:rPr>
                          <m:t>𝑆</m:t>
                        </m:r>
                      </m:e>
                      <m:sub>
                        <m:r>
                          <a:rPr lang="en-US" altLang="zh-CN" sz="1800" b="0" i="1" dirty="0" smtClean="0">
                            <a:latin typeface="Cambria Math" panose="02040503050406030204" pitchFamily="18" charset="0"/>
                            <a:ea typeface="Cambria Math" panose="02040503050406030204" pitchFamily="18" charset="0"/>
                          </a:rPr>
                          <m:t>1</m:t>
                        </m:r>
                      </m:sub>
                    </m:sSub>
                    <m:r>
                      <a:rPr lang="en-US" altLang="zh-CN" sz="1800" b="0" i="1" dirty="0"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rPr>
                      <m:t>}</m:t>
                    </m:r>
                  </m:oMath>
                </a14:m>
                <a:r>
                  <a:rPr lang="zh-CN" altLang="en-US" sz="1800" b="0" dirty="0"/>
                  <a:t> 和 </a:t>
                </a:r>
                <a14:m>
                  <m:oMath xmlns:m="http://schemas.openxmlformats.org/officeDocument/2006/math">
                    <m:sSub>
                      <m:sSubPr>
                        <m:ctrlPr>
                          <a:rPr lang="en-US" altLang="zh-CN" sz="1800" b="0" i="1">
                            <a:latin typeface="Cambria Math" panose="02040503050406030204" pitchFamily="18" charset="0"/>
                          </a:rPr>
                        </m:ctrlPr>
                      </m:sSubPr>
                      <m:e>
                        <m:r>
                          <a:rPr lang="en-US" altLang="zh-CN" sz="1800" b="0" i="1">
                            <a:latin typeface="Cambria Math" panose="02040503050406030204" pitchFamily="18" charset="0"/>
                          </a:rPr>
                          <m:t>𝑆</m:t>
                        </m:r>
                      </m:e>
                      <m:sub>
                        <m:r>
                          <a:rPr lang="en-US" altLang="zh-CN" sz="1800" b="0" i="1" smtClean="0">
                            <a:latin typeface="Cambria Math" panose="02040503050406030204" pitchFamily="18" charset="0"/>
                          </a:rPr>
                          <m:t>2</m:t>
                        </m:r>
                      </m:sub>
                    </m:sSub>
                    <m:r>
                      <a:rPr lang="en-US" altLang="zh-CN" sz="1800" b="0" i="1">
                        <a:latin typeface="Cambria Math" panose="02040503050406030204" pitchFamily="18" charset="0"/>
                      </a:rPr>
                      <m:t>={</m:t>
                    </m:r>
                    <m:sSub>
                      <m:sSubPr>
                        <m:ctrlPr>
                          <a:rPr lang="en-US" altLang="zh-CN" sz="1800" b="0" i="1" dirty="0">
                            <a:latin typeface="Cambria Math" panose="02040503050406030204" pitchFamily="18" charset="0"/>
                          </a:rPr>
                        </m:ctrlPr>
                      </m:sSubPr>
                      <m:e>
                        <m:r>
                          <a:rPr lang="en-US" altLang="zh-CN" sz="1800" b="0" i="1" dirty="0">
                            <a:latin typeface="Cambria Math" panose="02040503050406030204" pitchFamily="18" charset="0"/>
                          </a:rPr>
                          <m:t>𝑒</m:t>
                        </m:r>
                      </m:e>
                      <m:sub>
                        <m:r>
                          <m:rPr>
                            <m:sty m:val="p"/>
                          </m:rPr>
                          <a:rPr lang="en-US" altLang="zh-CN" sz="1800" b="0" i="1" dirty="0" smtClean="0">
                            <a:latin typeface="Cambria Math" panose="02040503050406030204" pitchFamily="18" charset="0"/>
                          </a:rPr>
                          <m:t>j</m:t>
                        </m:r>
                      </m:sub>
                    </m:sSub>
                    <m:r>
                      <a:rPr lang="en-US" altLang="zh-CN" sz="1800" b="0" i="1" dirty="0">
                        <a:latin typeface="Cambria Math" panose="02040503050406030204" pitchFamily="18" charset="0"/>
                      </a:rPr>
                      <m:t>|1</m:t>
                    </m:r>
                    <m:r>
                      <a:rPr lang="en-US" altLang="zh-CN" sz="1800" b="0" i="1" dirty="0">
                        <a:latin typeface="Cambria Math" panose="02040503050406030204" pitchFamily="18" charset="0"/>
                        <a:ea typeface="Cambria Math" panose="02040503050406030204" pitchFamily="18" charset="0"/>
                      </a:rPr>
                      <m:t>≤</m:t>
                    </m:r>
                    <m:r>
                      <a:rPr lang="en-US" altLang="zh-CN" sz="1800" b="0" i="1" dirty="0" smtClean="0">
                        <a:latin typeface="Cambria Math" panose="02040503050406030204" pitchFamily="18" charset="0"/>
                        <a:ea typeface="Cambria Math" panose="02040503050406030204" pitchFamily="18" charset="0"/>
                      </a:rPr>
                      <m:t>𝑗</m:t>
                    </m:r>
                    <m:r>
                      <a:rPr lang="en-US" altLang="zh-CN" sz="1800" b="0" i="1" dirty="0">
                        <a:latin typeface="Cambria Math" panose="02040503050406030204" pitchFamily="18" charset="0"/>
                        <a:ea typeface="Cambria Math" panose="02040503050406030204" pitchFamily="18" charset="0"/>
                      </a:rPr>
                      <m:t>≤|</m:t>
                    </m:r>
                    <m:sSub>
                      <m:sSubPr>
                        <m:ctrlPr>
                          <a:rPr lang="en-US" altLang="zh-CN" sz="1800" b="0" i="1" dirty="0">
                            <a:latin typeface="Cambria Math" panose="02040503050406030204" pitchFamily="18" charset="0"/>
                            <a:ea typeface="Cambria Math" panose="02040503050406030204" pitchFamily="18" charset="0"/>
                          </a:rPr>
                        </m:ctrlPr>
                      </m:sSubPr>
                      <m:e>
                        <m:r>
                          <a:rPr lang="en-US" altLang="zh-CN" sz="1800" b="0" i="1" dirty="0">
                            <a:latin typeface="Cambria Math" panose="02040503050406030204" pitchFamily="18" charset="0"/>
                            <a:ea typeface="Cambria Math" panose="02040503050406030204" pitchFamily="18" charset="0"/>
                          </a:rPr>
                          <m:t>𝑆</m:t>
                        </m:r>
                      </m:e>
                      <m:sub>
                        <m:r>
                          <a:rPr lang="en-US" altLang="zh-CN" sz="1800" b="0" i="1" dirty="0" smtClean="0">
                            <a:latin typeface="Cambria Math" panose="02040503050406030204" pitchFamily="18" charset="0"/>
                            <a:ea typeface="Cambria Math" panose="02040503050406030204" pitchFamily="18" charset="0"/>
                          </a:rPr>
                          <m:t>2</m:t>
                        </m:r>
                      </m:sub>
                    </m:sSub>
                    <m:r>
                      <a:rPr lang="en-US" altLang="zh-CN" sz="1800" b="0" i="1" dirty="0">
                        <a:latin typeface="Cambria Math" panose="02040503050406030204" pitchFamily="18" charset="0"/>
                        <a:ea typeface="Cambria Math" panose="02040503050406030204" pitchFamily="18" charset="0"/>
                      </a:rPr>
                      <m:t>|</m:t>
                    </m:r>
                    <m:r>
                      <a:rPr lang="en-US" altLang="zh-CN" sz="1800" b="0" i="1">
                        <a:latin typeface="Cambria Math" panose="02040503050406030204" pitchFamily="18" charset="0"/>
                      </a:rPr>
                      <m:t>}</m:t>
                    </m:r>
                  </m:oMath>
                </a14:m>
                <a:r>
                  <a:rPr lang="zh-CN" altLang="en-US" sz="1800" b="0" dirty="0"/>
                  <a:t>，</a:t>
                </a:r>
                <a:endParaRPr lang="en-US" altLang="zh-CN" sz="1800" b="0" dirty="0"/>
              </a:p>
              <a:p>
                <a:r>
                  <a:rPr lang="zh-CN" altLang="en-US" sz="1800" b="0" dirty="0"/>
                  <a:t>空间实体分块旨在确定一个候选集</a:t>
                </a:r>
                <a14:m>
                  <m:oMath xmlns:m="http://schemas.openxmlformats.org/officeDocument/2006/math">
                    <m:r>
                      <a:rPr lang="en-US" altLang="zh-CN" sz="1800" b="0" i="1" smtClean="0">
                        <a:latin typeface="Cambria Math" panose="02040503050406030204" pitchFamily="18" charset="0"/>
                      </a:rPr>
                      <m:t>𝐶</m:t>
                    </m:r>
                  </m:oMath>
                </a14:m>
                <a:r>
                  <a:rPr lang="zh-CN" altLang="en-US" sz="1800" b="0" dirty="0"/>
                  <a:t>，定义为：</a:t>
                </a:r>
                <a:endParaRPr lang="en-US" altLang="zh-CN" sz="1800" b="0" dirty="0"/>
              </a:p>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𝐶</m:t>
                      </m:r>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𝑒</m:t>
                          </m:r>
                        </m:e>
                        <m:sub>
                          <m:r>
                            <a:rPr lang="en-US" altLang="zh-CN" sz="1800" b="0" i="1" smtClean="0">
                              <a:latin typeface="Cambria Math" panose="02040503050406030204" pitchFamily="18" charset="0"/>
                            </a:rPr>
                            <m:t>𝑖</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𝑒</m:t>
                          </m:r>
                        </m:e>
                        <m:sub>
                          <m:r>
                            <a:rPr lang="en-US" altLang="zh-CN" sz="1800" b="0" i="1" smtClean="0">
                              <a:latin typeface="Cambria Math" panose="02040503050406030204" pitchFamily="18" charset="0"/>
                            </a:rPr>
                            <m:t>𝑗</m:t>
                          </m:r>
                        </m:sub>
                      </m:sSub>
                      <m:r>
                        <a:rPr lang="en-US" altLang="zh-CN" sz="1800" b="0" i="1" smtClean="0">
                          <a:latin typeface="Cambria Math" panose="02040503050406030204" pitchFamily="18" charset="0"/>
                        </a:rPr>
                        <m:t>)|</m:t>
                      </m:r>
                      <m:sSub>
                        <m:sSubPr>
                          <m:ctrlPr>
                            <a:rPr lang="en-US" altLang="zh-CN" sz="1800" b="0" i="1">
                              <a:latin typeface="Cambria Math" panose="02040503050406030204" pitchFamily="18" charset="0"/>
                            </a:rPr>
                          </m:ctrlPr>
                        </m:sSubPr>
                        <m:e>
                          <m:r>
                            <a:rPr lang="en-US" altLang="zh-CN" sz="1800" b="0" i="1">
                              <a:latin typeface="Cambria Math" panose="02040503050406030204" pitchFamily="18" charset="0"/>
                            </a:rPr>
                            <m:t>𝑒</m:t>
                          </m:r>
                        </m:e>
                        <m:sub>
                          <m:r>
                            <a:rPr lang="en-US" altLang="zh-CN" sz="1800" b="0" i="1">
                              <a:latin typeface="Cambria Math" panose="02040503050406030204" pitchFamily="18" charset="0"/>
                            </a:rPr>
                            <m:t>𝑖</m:t>
                          </m:r>
                        </m:sub>
                      </m:sSub>
                      <m:r>
                        <a:rPr lang="en-US" altLang="zh-CN" sz="1800" b="0" i="1" smtClean="0">
                          <a:latin typeface="Cambria Math" panose="02040503050406030204" pitchFamily="18" charset="0"/>
                          <a:ea typeface="Cambria Math" panose="02040503050406030204" pitchFamily="18" charset="0"/>
                        </a:rPr>
                        <m:t>∈</m:t>
                      </m:r>
                      <m:sSub>
                        <m:sSubPr>
                          <m:ctrlPr>
                            <a:rPr lang="en-US" altLang="zh-CN" sz="1800" b="0" i="1">
                              <a:latin typeface="Cambria Math" panose="02040503050406030204" pitchFamily="18" charset="0"/>
                            </a:rPr>
                          </m:ctrlPr>
                        </m:sSubPr>
                        <m:e>
                          <m:r>
                            <a:rPr lang="en-US" altLang="zh-CN" sz="1800" b="0" i="1">
                              <a:latin typeface="Cambria Math" panose="02040503050406030204" pitchFamily="18" charset="0"/>
                            </a:rPr>
                            <m:t>𝑆</m:t>
                          </m:r>
                        </m:e>
                        <m:sub>
                          <m:r>
                            <a:rPr lang="en-US" altLang="zh-CN" sz="1800" b="0" i="1">
                              <a:latin typeface="Cambria Math" panose="02040503050406030204" pitchFamily="18" charset="0"/>
                            </a:rPr>
                            <m:t>1</m:t>
                          </m:r>
                        </m:sub>
                      </m:sSub>
                      <m:r>
                        <a:rPr lang="en-US" altLang="zh-CN" sz="1800" b="0" i="1" smtClean="0">
                          <a:latin typeface="Cambria Math" panose="02040503050406030204" pitchFamily="18" charset="0"/>
                          <a:ea typeface="Cambria Math" panose="02040503050406030204" pitchFamily="18" charset="0"/>
                        </a:rPr>
                        <m:t>⋀</m:t>
                      </m:r>
                      <m:sSub>
                        <m:sSubPr>
                          <m:ctrlPr>
                            <a:rPr lang="en-US" altLang="zh-CN" sz="1800" b="0" i="1">
                              <a:latin typeface="Cambria Math" panose="02040503050406030204" pitchFamily="18" charset="0"/>
                            </a:rPr>
                          </m:ctrlPr>
                        </m:sSubPr>
                        <m:e>
                          <m:r>
                            <a:rPr lang="en-US" altLang="zh-CN" sz="1800" b="0" i="1">
                              <a:latin typeface="Cambria Math" panose="02040503050406030204" pitchFamily="18" charset="0"/>
                            </a:rPr>
                            <m:t>𝑒</m:t>
                          </m:r>
                        </m:e>
                        <m:sub>
                          <m:r>
                            <a:rPr lang="en-US" altLang="zh-CN" sz="1800" b="0" i="1" smtClean="0">
                              <a:latin typeface="Cambria Math" panose="02040503050406030204" pitchFamily="18" charset="0"/>
                            </a:rPr>
                            <m:t>𝑗</m:t>
                          </m:r>
                        </m:sub>
                      </m:sSub>
                      <m:r>
                        <a:rPr lang="en-US" altLang="zh-CN" sz="1800" b="0" i="1">
                          <a:latin typeface="Cambria Math" panose="02040503050406030204" pitchFamily="18" charset="0"/>
                          <a:ea typeface="Cambria Math" panose="02040503050406030204" pitchFamily="18" charset="0"/>
                        </a:rPr>
                        <m:t>∈</m:t>
                      </m:r>
                      <m:sSub>
                        <m:sSubPr>
                          <m:ctrlPr>
                            <a:rPr lang="en-US" altLang="zh-CN" sz="1800" b="0" i="1">
                              <a:latin typeface="Cambria Math" panose="02040503050406030204" pitchFamily="18" charset="0"/>
                            </a:rPr>
                          </m:ctrlPr>
                        </m:sSubPr>
                        <m:e>
                          <m:r>
                            <a:rPr lang="en-US" altLang="zh-CN" sz="1800" b="0" i="1">
                              <a:latin typeface="Cambria Math" panose="02040503050406030204" pitchFamily="18" charset="0"/>
                            </a:rPr>
                            <m:t>𝑆</m:t>
                          </m:r>
                        </m:e>
                        <m:sub>
                          <m:r>
                            <a:rPr lang="en-US" altLang="zh-CN" sz="1800" b="0" i="1" smtClean="0">
                              <a:latin typeface="Cambria Math" panose="02040503050406030204" pitchFamily="18" charset="0"/>
                            </a:rPr>
                            <m:t>2</m:t>
                          </m:r>
                        </m:sub>
                      </m:sSub>
                      <m:r>
                        <a:rPr lang="en-US" altLang="zh-CN" sz="1800" b="0" i="1" smtClean="0">
                          <a:latin typeface="Cambria Math" panose="02040503050406030204" pitchFamily="18" charset="0"/>
                        </a:rPr>
                        <m:t>}</m:t>
                      </m:r>
                    </m:oMath>
                  </m:oMathPara>
                </a14:m>
                <a:endParaRPr lang="en-US" altLang="zh-CN" sz="1800" b="0" dirty="0"/>
              </a:p>
              <a:p>
                <a:r>
                  <a:rPr lang="zh-CN" altLang="en-US" sz="1800" b="0" dirty="0"/>
                  <a:t>这里，</a:t>
                </a:r>
                <a14:m>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𝑒</m:t>
                        </m:r>
                      </m:e>
                      <m:sub>
                        <m:r>
                          <a:rPr lang="en-US" altLang="zh-CN" sz="1800" b="0" i="1" smtClean="0">
                            <a:latin typeface="Cambria Math" panose="02040503050406030204" pitchFamily="18" charset="0"/>
                          </a:rPr>
                          <m:t>𝑖</m:t>
                        </m:r>
                      </m:sub>
                    </m:sSub>
                  </m:oMath>
                </a14:m>
                <a:r>
                  <a:rPr lang="zh-CN" altLang="en-US" sz="1800" b="0" dirty="0"/>
                  <a:t> 和 </a:t>
                </a:r>
                <a14:m>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𝑒</m:t>
                        </m:r>
                      </m:e>
                      <m:sub>
                        <m:r>
                          <a:rPr lang="en-US" altLang="zh-CN" sz="1800" b="0" i="1" smtClean="0">
                            <a:latin typeface="Cambria Math" panose="02040503050406030204" pitchFamily="18" charset="0"/>
                          </a:rPr>
                          <m:t>𝑗</m:t>
                        </m:r>
                      </m:sub>
                    </m:sSub>
                  </m:oMath>
                </a14:m>
                <a:r>
                  <a:rPr lang="zh-CN" altLang="en-US" sz="1800" b="0" dirty="0"/>
                  <a:t> 很有可能指的是同一个真实实体。</a:t>
                </a:r>
                <a:endParaRPr lang="en-US" altLang="zh-CN" sz="1800" b="0" dirty="0"/>
              </a:p>
              <a:p>
                <a:endParaRPr lang="en-US" altLang="zh-CN" sz="1800" b="0" dirty="0"/>
              </a:p>
            </p:txBody>
          </p:sp>
        </mc:Choice>
        <mc:Fallback xmlns="">
          <p:sp>
            <p:nvSpPr>
              <p:cNvPr id="15" name="文本框 14">
                <a:extLst>
                  <a:ext uri="{FF2B5EF4-FFF2-40B4-BE49-F238E27FC236}">
                    <a16:creationId xmlns:a16="http://schemas.microsoft.com/office/drawing/2014/main" id="{1B375AC4-E99B-24F2-2064-71733BF80ADA}"/>
                  </a:ext>
                </a:extLst>
              </p:cNvPr>
              <p:cNvSpPr txBox="1">
                <a:spLocks noRot="1" noChangeAspect="1" noMove="1" noResize="1" noEditPoints="1" noAdjustHandles="1" noChangeArrowheads="1" noChangeShapeType="1" noTextEdit="1"/>
              </p:cNvSpPr>
              <p:nvPr/>
            </p:nvSpPr>
            <p:spPr>
              <a:xfrm>
                <a:off x="638149" y="1406372"/>
                <a:ext cx="11640251" cy="5101461"/>
              </a:xfrm>
              <a:prstGeom prst="rect">
                <a:avLst/>
              </a:prstGeom>
              <a:blipFill>
                <a:blip r:embed="rId3"/>
                <a:stretch>
                  <a:fillRect l="-4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19268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t>12</a:t>
            </a:fld>
            <a:endParaRPr lang="zh-CN" altLang="en-US"/>
          </a:p>
        </p:txBody>
      </p:sp>
      <p:sp>
        <p:nvSpPr>
          <p:cNvPr id="3" name="文本占位符 2"/>
          <p:cNvSpPr>
            <a:spLocks noGrp="1"/>
          </p:cNvSpPr>
          <p:nvPr>
            <p:ph type="body" sz="quarter" idx="13"/>
          </p:nvPr>
        </p:nvSpPr>
        <p:spPr/>
        <p:txBody>
          <a:bodyPr/>
          <a:lstStyle/>
          <a:p>
            <a:r>
              <a:rPr lang="zh-CN" altLang="en-US" dirty="0"/>
              <a:t>本文工作</a:t>
            </a:r>
            <a:r>
              <a:rPr lang="en-US" altLang="zh-CN" dirty="0"/>
              <a:t>-Framework</a:t>
            </a:r>
            <a:endParaRPr lang="zh-CN" altLang="en-US" dirty="0"/>
          </a:p>
        </p:txBody>
      </p:sp>
      <p:pic>
        <p:nvPicPr>
          <p:cNvPr id="6" name="图片 5">
            <a:extLst>
              <a:ext uri="{FF2B5EF4-FFF2-40B4-BE49-F238E27FC236}">
                <a16:creationId xmlns:a16="http://schemas.microsoft.com/office/drawing/2014/main" id="{7C7CAD7E-30FA-D1FE-9837-E6A8C155D8E4}"/>
              </a:ext>
            </a:extLst>
          </p:cNvPr>
          <p:cNvPicPr>
            <a:picLocks noChangeAspect="1"/>
          </p:cNvPicPr>
          <p:nvPr/>
        </p:nvPicPr>
        <p:blipFill>
          <a:blip r:embed="rId3"/>
          <a:stretch>
            <a:fillRect/>
          </a:stretch>
        </p:blipFill>
        <p:spPr>
          <a:xfrm>
            <a:off x="933600" y="1433049"/>
            <a:ext cx="10324800" cy="3991902"/>
          </a:xfrm>
          <a:prstGeom prst="rect">
            <a:avLst/>
          </a:prstGeom>
        </p:spPr>
      </p:pic>
      <p:sp>
        <p:nvSpPr>
          <p:cNvPr id="7" name="文本框 6">
            <a:extLst>
              <a:ext uri="{FF2B5EF4-FFF2-40B4-BE49-F238E27FC236}">
                <a16:creationId xmlns:a16="http://schemas.microsoft.com/office/drawing/2014/main" id="{3AC54B0D-8F9F-954C-D4B5-F666F20DD075}"/>
              </a:ext>
            </a:extLst>
          </p:cNvPr>
          <p:cNvSpPr txBox="1"/>
          <p:nvPr/>
        </p:nvSpPr>
        <p:spPr>
          <a:xfrm>
            <a:off x="3297654" y="5630697"/>
            <a:ext cx="6400525" cy="458908"/>
          </a:xfrm>
          <a:prstGeom prst="rect">
            <a:avLst/>
          </a:prstGeom>
          <a:noFill/>
        </p:spPr>
        <p:txBody>
          <a:bodyPr wrap="square" rtlCol="0">
            <a:spAutoFit/>
          </a:bodyPr>
          <a:lstStyle>
            <a:defPPr>
              <a:defRPr lang="en-US"/>
            </a:defPPr>
            <a:lvl1pPr indent="0" algn="just">
              <a:lnSpc>
                <a:spcPct val="150000"/>
              </a:lnSpc>
              <a:buFont typeface="Arial" panose="020B0604020202020204" pitchFamily="34" charset="0"/>
              <a:buNone/>
              <a:defRPr kumimoji="1" sz="2000" b="1">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1800" dirty="0"/>
              <a:t>A</a:t>
            </a:r>
            <a:r>
              <a:rPr lang="en-US" altLang="zh-CN" sz="1800" b="0" dirty="0"/>
              <a:t>daptive </a:t>
            </a:r>
            <a:r>
              <a:rPr lang="en-US" altLang="zh-CN" sz="1800" dirty="0"/>
              <a:t>Q</a:t>
            </a:r>
            <a:r>
              <a:rPr lang="en-US" altLang="zh-CN" sz="1800" b="0" dirty="0"/>
              <a:t>uadtree with </a:t>
            </a:r>
            <a:r>
              <a:rPr lang="en-US" altLang="zh-CN" sz="1800" dirty="0"/>
              <a:t>S</a:t>
            </a:r>
            <a:r>
              <a:rPr lang="en-US" altLang="zh-CN" sz="1800" b="0" dirty="0"/>
              <a:t>oft </a:t>
            </a:r>
            <a:r>
              <a:rPr lang="en-US" altLang="zh-CN" sz="1800" dirty="0"/>
              <a:t>B</a:t>
            </a:r>
            <a:r>
              <a:rPr lang="en-US" altLang="zh-CN" sz="1800" b="0" dirty="0"/>
              <a:t>oundaries (</a:t>
            </a:r>
            <a:r>
              <a:rPr lang="en-US" altLang="zh-CN" sz="1800" dirty="0"/>
              <a:t>AQSB</a:t>
            </a:r>
            <a:r>
              <a:rPr lang="en-US" altLang="zh-CN" sz="1800" b="0" dirty="0"/>
              <a:t>)</a:t>
            </a:r>
          </a:p>
        </p:txBody>
      </p:sp>
    </p:spTree>
    <p:extLst>
      <p:ext uri="{BB962C8B-B14F-4D97-AF65-F5344CB8AC3E}">
        <p14:creationId xmlns:p14="http://schemas.microsoft.com/office/powerpoint/2010/main" val="4026683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t>13</a:t>
            </a:fld>
            <a:endParaRPr lang="zh-CN" altLang="en-US" dirty="0"/>
          </a:p>
        </p:txBody>
      </p:sp>
      <p:sp>
        <p:nvSpPr>
          <p:cNvPr id="3" name="文本占位符 2"/>
          <p:cNvSpPr>
            <a:spLocks noGrp="1"/>
          </p:cNvSpPr>
          <p:nvPr>
            <p:ph type="body" sz="quarter" idx="13"/>
          </p:nvPr>
        </p:nvSpPr>
        <p:spPr/>
        <p:txBody>
          <a:bodyPr/>
          <a:lstStyle/>
          <a:p>
            <a:r>
              <a:rPr lang="zh-CN" altLang="en-US" dirty="0"/>
              <a:t>本文工作</a:t>
            </a:r>
            <a:r>
              <a:rPr lang="en-US" altLang="zh-CN" dirty="0"/>
              <a:t>-Boundary Detection for Areas of Interest</a:t>
            </a:r>
            <a:endParaRPr lang="zh-CN" altLang="en-US" dirty="0"/>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D60FA2F1-BF6E-4A5C-A4DB-364F099B68F2}"/>
                  </a:ext>
                </a:extLst>
              </p:cNvPr>
              <p:cNvSpPr txBox="1"/>
              <p:nvPr/>
            </p:nvSpPr>
            <p:spPr>
              <a:xfrm>
                <a:off x="5209568" y="1563005"/>
                <a:ext cx="6600397" cy="1526187"/>
              </a:xfrm>
              <a:prstGeom prst="rect">
                <a:avLst/>
              </a:prstGeom>
              <a:noFill/>
            </p:spPr>
            <p:txBody>
              <a:bodyPr wrap="square" rtlCol="0">
                <a:spAutoFit/>
              </a:bodyPr>
              <a:lstStyle>
                <a:defPPr>
                  <a:defRPr lang="en-US"/>
                </a:defPPr>
                <a:lvl1pPr indent="0">
                  <a:lnSpc>
                    <a:spcPct val="150000"/>
                  </a:lnSpc>
                  <a:buFont typeface="Arial" panose="020B0604020202020204" pitchFamily="34" charset="0"/>
                  <a:buNone/>
                  <a:defRPr kumimoji="1" sz="1600" b="0">
                    <a:latin typeface="微软雅黑" panose="020B0503020204020204" pitchFamily="34" charset="-122"/>
                    <a:ea typeface="微软雅黑" panose="020B0503020204020204" pitchFamily="34" charset="-122"/>
                    <a:cs typeface="Arial" panose="020B0604020202020204" pitchFamily="34" charset="0"/>
                  </a:defRPr>
                </a:lvl1pPr>
              </a:lstStyle>
              <a:p>
                <a:pPr/>
                <a14:m>
                  <m:oMathPara xmlns:m="http://schemas.openxmlformats.org/officeDocument/2006/math">
                    <m:oMathParaPr>
                      <m:jc m:val="centerGroup"/>
                    </m:oMathParaPr>
                    <m:oMath xmlns:m="http://schemas.openxmlformats.org/officeDocument/2006/math">
                      <m:acc>
                        <m:accPr>
                          <m:chr m:val="̂"/>
                          <m:ctrlPr>
                            <a:rPr lang="en-US" altLang="zh-CN" b="1" i="1" smtClean="0">
                              <a:latin typeface="Cambria Math" panose="02040503050406030204" pitchFamily="18" charset="0"/>
                            </a:rPr>
                          </m:ctrlPr>
                        </m:accPr>
                        <m:e>
                          <m:r>
                            <a:rPr lang="en-US" altLang="zh-CN" b="1" i="1" smtClean="0">
                              <a:latin typeface="Cambria Math" panose="02040503050406030204" pitchFamily="18" charset="0"/>
                            </a:rPr>
                            <m:t>𝒚</m:t>
                          </m:r>
                        </m:e>
                      </m:acc>
                      <m:r>
                        <a:rPr lang="en-US" altLang="zh-CN" b="1" i="1" smtClean="0">
                          <a:latin typeface="Cambria Math" panose="02040503050406030204" pitchFamily="18" charset="0"/>
                        </a:rPr>
                        <m:t>=</m:t>
                      </m:r>
                      <m:r>
                        <a:rPr lang="zh-CN" altLang="en-US" b="1" i="1" smtClean="0">
                          <a:latin typeface="Cambria Math" panose="02040503050406030204" pitchFamily="18" charset="0"/>
                        </a:rPr>
                        <m:t>𝓒</m:t>
                      </m:r>
                      <m:r>
                        <a:rPr lang="en-US" altLang="zh-CN" b="1" i="1" smtClean="0">
                          <a:latin typeface="Cambria Math" panose="02040503050406030204" pitchFamily="18" charset="0"/>
                        </a:rPr>
                        <m:t>(</m:t>
                      </m:r>
                      <m:r>
                        <a:rPr lang="zh-CN" altLang="en-US" b="1" i="1" smtClean="0">
                          <a:latin typeface="Cambria Math" panose="02040503050406030204" pitchFamily="18" charset="0"/>
                        </a:rPr>
                        <m:t>𝓕</m:t>
                      </m:r>
                      <m:r>
                        <a:rPr lang="en-US" altLang="zh-CN" b="1" i="1" smtClean="0">
                          <a:latin typeface="Cambria Math" panose="02040503050406030204" pitchFamily="18" charset="0"/>
                        </a:rPr>
                        <m:t>(</m:t>
                      </m:r>
                      <m:r>
                        <a:rPr lang="en-US" altLang="zh-CN" b="1" i="1" smtClean="0">
                          <a:latin typeface="Cambria Math" panose="02040503050406030204" pitchFamily="18" charset="0"/>
                        </a:rPr>
                        <m:t>𝒆</m:t>
                      </m:r>
                      <m:r>
                        <a:rPr lang="en-US" altLang="zh-CN" b="1" i="1" smtClean="0">
                          <a:latin typeface="Cambria Math" panose="02040503050406030204" pitchFamily="18" charset="0"/>
                        </a:rPr>
                        <m:t>))</m:t>
                      </m:r>
                    </m:oMath>
                  </m:oMathPara>
                </a14:m>
                <a:endParaRPr lang="en-US" altLang="zh-CN" b="1" dirty="0"/>
              </a:p>
              <a:p>
                <a:r>
                  <a:rPr lang="en-US" altLang="zh-CN" b="1" dirty="0"/>
                  <a:t>Input</a:t>
                </a:r>
                <a:r>
                  <a:rPr lang="en-US" altLang="zh-CN" dirty="0"/>
                  <a:t>:  a spatial entity </a:t>
                </a:r>
                <a14:m>
                  <m:oMath xmlns:m="http://schemas.openxmlformats.org/officeDocument/2006/math">
                    <m:r>
                      <a:rPr lang="en-US" altLang="zh-CN" b="0" i="1" smtClean="0">
                        <a:latin typeface="Cambria Math" panose="02040503050406030204" pitchFamily="18" charset="0"/>
                      </a:rPr>
                      <m:t>𝑒</m:t>
                    </m:r>
                  </m:oMath>
                </a14:m>
                <a:endParaRPr lang="en-US" altLang="zh-CN" dirty="0"/>
              </a:p>
              <a:p>
                <a:r>
                  <a:rPr lang="en-US" altLang="zh-CN" b="1" dirty="0"/>
                  <a:t>Output</a:t>
                </a:r>
                <a:r>
                  <a:rPr lang="en-US" altLang="zh-CN" dirty="0"/>
                  <a:t>: </a:t>
                </a:r>
                <a14:m>
                  <m:oMath xmlns:m="http://schemas.openxmlformats.org/officeDocument/2006/math">
                    <m:acc>
                      <m:accPr>
                        <m:chr m:val="̂"/>
                        <m:ctrlPr>
                          <a:rPr lang="en-US" altLang="zh-CN" b="1" i="1" smtClean="0">
                            <a:latin typeface="Cambria Math" panose="02040503050406030204" pitchFamily="18" charset="0"/>
                          </a:rPr>
                        </m:ctrlPr>
                      </m:accPr>
                      <m:e>
                        <m:r>
                          <a:rPr lang="en-US" altLang="zh-CN" b="1" i="1" smtClean="0">
                            <a:latin typeface="Cambria Math" panose="02040503050406030204" pitchFamily="18" charset="0"/>
                          </a:rPr>
                          <m:t>𝒚</m:t>
                        </m:r>
                      </m:e>
                    </m:acc>
                  </m:oMath>
                </a14:m>
                <a:r>
                  <a:rPr lang="en-US" altLang="zh-CN" dirty="0"/>
                  <a:t>, representing the probability that the entity </a:t>
                </a:r>
                <a14:m>
                  <m:oMath xmlns:m="http://schemas.openxmlformats.org/officeDocument/2006/math">
                    <m:r>
                      <a:rPr lang="en-US" altLang="zh-CN" b="0" i="1" smtClean="0">
                        <a:latin typeface="Cambria Math" panose="02040503050406030204" pitchFamily="18" charset="0"/>
                      </a:rPr>
                      <m:t>𝑒</m:t>
                    </m:r>
                  </m:oMath>
                </a14:m>
                <a:r>
                  <a:rPr lang="zh-CN" altLang="en-US" dirty="0"/>
                  <a:t> </a:t>
                </a:r>
                <a:r>
                  <a:rPr lang="en-US" altLang="zh-CN" dirty="0"/>
                  <a:t>is an AOI</a:t>
                </a:r>
              </a:p>
              <a:p>
                <a:endParaRPr lang="zh-CN" altLang="en-US" dirty="0"/>
              </a:p>
            </p:txBody>
          </p:sp>
        </mc:Choice>
        <mc:Fallback xmlns="">
          <p:sp>
            <p:nvSpPr>
              <p:cNvPr id="14" name="文本框 13">
                <a:extLst>
                  <a:ext uri="{FF2B5EF4-FFF2-40B4-BE49-F238E27FC236}">
                    <a16:creationId xmlns:a16="http://schemas.microsoft.com/office/drawing/2014/main" id="{D60FA2F1-BF6E-4A5C-A4DB-364F099B68F2}"/>
                  </a:ext>
                </a:extLst>
              </p:cNvPr>
              <p:cNvSpPr txBox="1">
                <a:spLocks noRot="1" noChangeAspect="1" noMove="1" noResize="1" noEditPoints="1" noAdjustHandles="1" noChangeArrowheads="1" noChangeShapeType="1" noTextEdit="1"/>
              </p:cNvSpPr>
              <p:nvPr/>
            </p:nvSpPr>
            <p:spPr>
              <a:xfrm>
                <a:off x="5209568" y="1563005"/>
                <a:ext cx="6600397" cy="1526187"/>
              </a:xfrm>
              <a:prstGeom prst="rect">
                <a:avLst/>
              </a:prstGeom>
              <a:blipFill>
                <a:blip r:embed="rId3"/>
                <a:stretch>
                  <a:fillRect l="-555"/>
                </a:stretch>
              </a:blipFill>
            </p:spPr>
            <p:txBody>
              <a:bodyPr/>
              <a:lstStyle/>
              <a:p>
                <a:r>
                  <a:rPr lang="zh-CN" altLang="en-US">
                    <a:noFill/>
                  </a:rPr>
                  <a:t> </a:t>
                </a:r>
              </a:p>
            </p:txBody>
          </p:sp>
        </mc:Fallback>
      </mc:AlternateContent>
      <p:sp>
        <p:nvSpPr>
          <p:cNvPr id="17" name="文本框 16">
            <a:extLst>
              <a:ext uri="{FF2B5EF4-FFF2-40B4-BE49-F238E27FC236}">
                <a16:creationId xmlns:a16="http://schemas.microsoft.com/office/drawing/2014/main" id="{BC5714F0-7CC5-45EF-ACCF-772E19272FCF}"/>
              </a:ext>
            </a:extLst>
          </p:cNvPr>
          <p:cNvSpPr txBox="1"/>
          <p:nvPr/>
        </p:nvSpPr>
        <p:spPr>
          <a:xfrm>
            <a:off x="4894720" y="986601"/>
            <a:ext cx="5920279" cy="499624"/>
          </a:xfrm>
          <a:prstGeom prst="rect">
            <a:avLst/>
          </a:prstGeom>
          <a:noFill/>
        </p:spPr>
        <p:txBody>
          <a:bodyPr wrap="square" rtlCol="0">
            <a:spAutoFit/>
          </a:bodyPr>
          <a:lstStyle>
            <a:defPPr>
              <a:defRPr lang="en-US"/>
            </a:defPPr>
            <a:lvl1pPr indent="0" algn="ctr">
              <a:lnSpc>
                <a:spcPct val="150000"/>
              </a:lnSpc>
              <a:buFont typeface="Arial" panose="020B0604020202020204" pitchFamily="34" charset="0"/>
              <a:buNone/>
              <a:defRPr kumimoji="1" sz="2000" b="1">
                <a:solidFill>
                  <a:srgbClr val="FF0000"/>
                </a:solidFill>
                <a:latin typeface="微软雅黑" panose="020B0503020204020204" pitchFamily="34" charset="-122"/>
                <a:ea typeface="微软雅黑" panose="020B0503020204020204" pitchFamily="34" charset="-122"/>
                <a:cs typeface="Arial" panose="020B0604020202020204" pitchFamily="34" charset="0"/>
              </a:defRPr>
            </a:lvl1pPr>
          </a:lstStyle>
          <a:p>
            <a:pPr algn="l"/>
            <a:r>
              <a:rPr lang="en-US" altLang="zh-CN" dirty="0"/>
              <a:t>1</a:t>
            </a:r>
            <a:r>
              <a:rPr lang="en-US" altLang="zh-CN" dirty="0">
                <a:solidFill>
                  <a:schemeClr val="tx1"/>
                </a:solidFill>
              </a:rPr>
              <a:t>. AOI Extraction with Classification Model</a:t>
            </a:r>
            <a:endParaRPr lang="zh-CN" altLang="en-US" dirty="0">
              <a:solidFill>
                <a:schemeClr val="tx1"/>
              </a:solidFill>
            </a:endParaRPr>
          </a:p>
        </p:txBody>
      </p:sp>
      <p:pic>
        <p:nvPicPr>
          <p:cNvPr id="4" name="图片 3">
            <a:extLst>
              <a:ext uri="{FF2B5EF4-FFF2-40B4-BE49-F238E27FC236}">
                <a16:creationId xmlns:a16="http://schemas.microsoft.com/office/drawing/2014/main" id="{5169D8A8-185B-94DD-F12C-BFFA7207B5BC}"/>
              </a:ext>
            </a:extLst>
          </p:cNvPr>
          <p:cNvPicPr>
            <a:picLocks noChangeAspect="1"/>
          </p:cNvPicPr>
          <p:nvPr/>
        </p:nvPicPr>
        <p:blipFill>
          <a:blip r:embed="rId4"/>
          <a:stretch>
            <a:fillRect/>
          </a:stretch>
        </p:blipFill>
        <p:spPr>
          <a:xfrm>
            <a:off x="500514" y="1152653"/>
            <a:ext cx="3829551" cy="2563817"/>
          </a:xfrm>
          <a:prstGeom prst="rect">
            <a:avLst/>
          </a:prstGeom>
        </p:spPr>
      </p:pic>
      <p:sp>
        <p:nvSpPr>
          <p:cNvPr id="6" name="文本框 5">
            <a:extLst>
              <a:ext uri="{FF2B5EF4-FFF2-40B4-BE49-F238E27FC236}">
                <a16:creationId xmlns:a16="http://schemas.microsoft.com/office/drawing/2014/main" id="{B5A11AA8-F620-2584-2F1C-8CA3C9AC2FBC}"/>
              </a:ext>
            </a:extLst>
          </p:cNvPr>
          <p:cNvSpPr txBox="1"/>
          <p:nvPr/>
        </p:nvSpPr>
        <p:spPr>
          <a:xfrm>
            <a:off x="421314" y="3803758"/>
            <a:ext cx="6600397" cy="1156855"/>
          </a:xfrm>
          <a:prstGeom prst="rect">
            <a:avLst/>
          </a:prstGeom>
          <a:noFill/>
        </p:spPr>
        <p:txBody>
          <a:bodyPr wrap="square" rtlCol="0">
            <a:spAutoFit/>
          </a:bodyPr>
          <a:lstStyle>
            <a:defPPr>
              <a:defRPr lang="en-US"/>
            </a:defPPr>
            <a:lvl1pPr indent="0">
              <a:lnSpc>
                <a:spcPct val="150000"/>
              </a:lnSpc>
              <a:buFont typeface="Arial" panose="020B0604020202020204" pitchFamily="34" charset="0"/>
              <a:buNone/>
              <a:defRPr kumimoji="1" sz="1600" b="0">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b="1" dirty="0"/>
              <a:t>Motivation:</a:t>
            </a:r>
          </a:p>
          <a:p>
            <a:pPr marL="342900" indent="-342900">
              <a:buAutoNum type="arabicPeriod"/>
            </a:pPr>
            <a:r>
              <a:rPr lang="en-US" altLang="zh-CN" dirty="0"/>
              <a:t>AOI serves as an effective strategy for spatial entity blocking</a:t>
            </a:r>
          </a:p>
          <a:p>
            <a:pPr marL="342900" indent="-342900">
              <a:buAutoNum type="arabicPeriod"/>
            </a:pPr>
            <a:r>
              <a:rPr lang="en-US" altLang="zh-CN" dirty="0"/>
              <a:t>the ambiguity between AOIs and POIs</a:t>
            </a:r>
            <a:endParaRPr lang="zh-CN" altLang="en-US" dirty="0"/>
          </a:p>
        </p:txBody>
      </p:sp>
      <p:pic>
        <p:nvPicPr>
          <p:cNvPr id="7" name="图片 6">
            <a:extLst>
              <a:ext uri="{FF2B5EF4-FFF2-40B4-BE49-F238E27FC236}">
                <a16:creationId xmlns:a16="http://schemas.microsoft.com/office/drawing/2014/main" id="{2C49413C-BAAA-8287-ECE1-262153149E5D}"/>
              </a:ext>
            </a:extLst>
          </p:cNvPr>
          <p:cNvPicPr>
            <a:picLocks noChangeAspect="1"/>
          </p:cNvPicPr>
          <p:nvPr/>
        </p:nvPicPr>
        <p:blipFill>
          <a:blip r:embed="rId5"/>
          <a:stretch>
            <a:fillRect/>
          </a:stretch>
        </p:blipFill>
        <p:spPr>
          <a:xfrm>
            <a:off x="4962144" y="5935328"/>
            <a:ext cx="6408075" cy="280938"/>
          </a:xfrm>
          <a:prstGeom prst="rect">
            <a:avLst/>
          </a:prstGeom>
        </p:spPr>
      </p:pic>
      <p:pic>
        <p:nvPicPr>
          <p:cNvPr id="8" name="图片 7">
            <a:extLst>
              <a:ext uri="{FF2B5EF4-FFF2-40B4-BE49-F238E27FC236}">
                <a16:creationId xmlns:a16="http://schemas.microsoft.com/office/drawing/2014/main" id="{E37BC408-D6F8-DD68-C42F-9FE69F43351C}"/>
              </a:ext>
            </a:extLst>
          </p:cNvPr>
          <p:cNvPicPr>
            <a:picLocks noChangeAspect="1"/>
          </p:cNvPicPr>
          <p:nvPr/>
        </p:nvPicPr>
        <p:blipFill>
          <a:blip r:embed="rId6"/>
          <a:srcRect b="49742"/>
          <a:stretch/>
        </p:blipFill>
        <p:spPr>
          <a:xfrm>
            <a:off x="4904619" y="5147994"/>
            <a:ext cx="6465600" cy="557583"/>
          </a:xfrm>
          <a:prstGeom prst="rect">
            <a:avLst/>
          </a:prstGeom>
        </p:spPr>
      </p:pic>
      <p:pic>
        <p:nvPicPr>
          <p:cNvPr id="10" name="图片 9">
            <a:extLst>
              <a:ext uri="{FF2B5EF4-FFF2-40B4-BE49-F238E27FC236}">
                <a16:creationId xmlns:a16="http://schemas.microsoft.com/office/drawing/2014/main" id="{F48AC72A-F90F-6223-0F6A-4583C46D3B06}"/>
              </a:ext>
            </a:extLst>
          </p:cNvPr>
          <p:cNvPicPr>
            <a:picLocks noChangeAspect="1"/>
          </p:cNvPicPr>
          <p:nvPr/>
        </p:nvPicPr>
        <p:blipFill>
          <a:blip r:embed="rId7"/>
          <a:stretch>
            <a:fillRect/>
          </a:stretch>
        </p:blipFill>
        <p:spPr>
          <a:xfrm>
            <a:off x="6366661" y="2883449"/>
            <a:ext cx="4286209" cy="648806"/>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6F505549-0665-D501-62BB-31FB1CEEB21C}"/>
                  </a:ext>
                </a:extLst>
              </p:cNvPr>
              <p:cNvSpPr txBox="1"/>
              <p:nvPr/>
            </p:nvSpPr>
            <p:spPr>
              <a:xfrm>
                <a:off x="7980905" y="2927758"/>
                <a:ext cx="6600397" cy="490134"/>
              </a:xfrm>
              <a:prstGeom prst="rect">
                <a:avLst/>
              </a:prstGeom>
              <a:noFill/>
            </p:spPr>
            <p:txBody>
              <a:bodyPr wrap="square" rtlCol="0">
                <a:spAutoFit/>
              </a:bodyPr>
              <a:lstStyle>
                <a:defPPr>
                  <a:defRPr lang="en-US"/>
                </a:defPPr>
                <a:lvl1pPr indent="0">
                  <a:lnSpc>
                    <a:spcPct val="150000"/>
                  </a:lnSpc>
                  <a:buFont typeface="Arial" panose="020B0604020202020204" pitchFamily="34" charset="0"/>
                  <a:buNone/>
                  <a:defRPr kumimoji="1" sz="1600" b="0">
                    <a:latin typeface="微软雅黑" panose="020B0503020204020204" pitchFamily="34" charset="-122"/>
                    <a:ea typeface="微软雅黑" panose="020B0503020204020204" pitchFamily="34" charset="-122"/>
                    <a:cs typeface="Arial" panose="020B0604020202020204" pitchFamily="34" charset="0"/>
                  </a:defRPr>
                </a:lvl1p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𝑤</m:t>
                          </m:r>
                        </m:e>
                        <m:sub>
                          <m:r>
                            <a:rPr lang="en-US" altLang="zh-CN" b="0" i="1" smtClean="0">
                              <a:solidFill>
                                <a:srgbClr val="FF0000"/>
                              </a:solidFill>
                              <a:latin typeface="Cambria Math" panose="02040503050406030204" pitchFamily="18" charset="0"/>
                            </a:rPr>
                            <m:t>𝑝</m:t>
                          </m:r>
                        </m:sub>
                      </m:sSub>
                      <m:r>
                        <a:rPr lang="en-US" altLang="zh-CN" i="1" smtClean="0">
                          <a:solidFill>
                            <a:srgbClr val="FF0000"/>
                          </a:solidFill>
                          <a:latin typeface="Cambria Math" panose="02040503050406030204" pitchFamily="18" charset="0"/>
                          <a:ea typeface="Cambria Math" panose="02040503050406030204" pitchFamily="18" charset="0"/>
                        </a:rPr>
                        <m:t>≫</m:t>
                      </m:r>
                      <m:sSub>
                        <m:sSubPr>
                          <m:ctrlPr>
                            <a:rPr lang="en-US" altLang="zh-CN" i="1" smtClean="0">
                              <a:solidFill>
                                <a:srgbClr val="FF0000"/>
                              </a:solidFill>
                              <a:latin typeface="Cambria Math" panose="02040503050406030204" pitchFamily="18" charset="0"/>
                              <a:ea typeface="Cambria Math" panose="02040503050406030204" pitchFamily="18" charset="0"/>
                            </a:rPr>
                          </m:ctrlPr>
                        </m:sSubPr>
                        <m:e>
                          <m:r>
                            <a:rPr lang="en-US" altLang="zh-CN" b="0" i="1" smtClean="0">
                              <a:solidFill>
                                <a:srgbClr val="FF0000"/>
                              </a:solidFill>
                              <a:latin typeface="Cambria Math" panose="02040503050406030204" pitchFamily="18" charset="0"/>
                              <a:ea typeface="Cambria Math" panose="02040503050406030204" pitchFamily="18" charset="0"/>
                            </a:rPr>
                            <m:t>𝑤</m:t>
                          </m:r>
                        </m:e>
                        <m:sub>
                          <m:r>
                            <a:rPr lang="en-US" altLang="zh-CN" b="0" i="1" smtClean="0">
                              <a:solidFill>
                                <a:srgbClr val="FF0000"/>
                              </a:solidFill>
                              <a:latin typeface="Cambria Math" panose="02040503050406030204" pitchFamily="18" charset="0"/>
                              <a:ea typeface="Cambria Math" panose="02040503050406030204" pitchFamily="18" charset="0"/>
                            </a:rPr>
                            <m:t>𝑛</m:t>
                          </m:r>
                        </m:sub>
                      </m:sSub>
                    </m:oMath>
                  </m:oMathPara>
                </a14:m>
                <a:endParaRPr lang="zh-CN" altLang="en-US" dirty="0"/>
              </a:p>
            </p:txBody>
          </p:sp>
        </mc:Choice>
        <mc:Fallback xmlns="">
          <p:sp>
            <p:nvSpPr>
              <p:cNvPr id="12" name="文本框 11">
                <a:extLst>
                  <a:ext uri="{FF2B5EF4-FFF2-40B4-BE49-F238E27FC236}">
                    <a16:creationId xmlns:a16="http://schemas.microsoft.com/office/drawing/2014/main" id="{6F505549-0665-D501-62BB-31FB1CEEB21C}"/>
                  </a:ext>
                </a:extLst>
              </p:cNvPr>
              <p:cNvSpPr txBox="1">
                <a:spLocks noRot="1" noChangeAspect="1" noMove="1" noResize="1" noEditPoints="1" noAdjustHandles="1" noChangeArrowheads="1" noChangeShapeType="1" noTextEdit="1"/>
              </p:cNvSpPr>
              <p:nvPr/>
            </p:nvSpPr>
            <p:spPr>
              <a:xfrm>
                <a:off x="7980905" y="2927758"/>
                <a:ext cx="6600397" cy="490134"/>
              </a:xfrm>
              <a:prstGeom prst="rect">
                <a:avLst/>
              </a:prstGeom>
              <a:blipFill>
                <a:blip r:embed="rId8"/>
                <a:stretch>
                  <a:fillRect/>
                </a:stretch>
              </a:blipFill>
            </p:spPr>
            <p:txBody>
              <a:bodyPr/>
              <a:lstStyle/>
              <a:p>
                <a:r>
                  <a:rPr lang="zh-CN" altLang="en-US">
                    <a:noFill/>
                  </a:rPr>
                  <a:t> </a:t>
                </a:r>
              </a:p>
            </p:txBody>
          </p:sp>
        </mc:Fallback>
      </mc:AlternateContent>
      <p:pic>
        <p:nvPicPr>
          <p:cNvPr id="16" name="图片 15">
            <a:extLst>
              <a:ext uri="{FF2B5EF4-FFF2-40B4-BE49-F238E27FC236}">
                <a16:creationId xmlns:a16="http://schemas.microsoft.com/office/drawing/2014/main" id="{1449A1AD-0428-D392-4962-15FDFF037084}"/>
              </a:ext>
            </a:extLst>
          </p:cNvPr>
          <p:cNvPicPr>
            <a:picLocks noChangeAspect="1"/>
          </p:cNvPicPr>
          <p:nvPr/>
        </p:nvPicPr>
        <p:blipFill>
          <a:blip r:embed="rId9"/>
          <a:stretch>
            <a:fillRect/>
          </a:stretch>
        </p:blipFill>
        <p:spPr>
          <a:xfrm>
            <a:off x="7647921" y="3658883"/>
            <a:ext cx="1622888" cy="401757"/>
          </a:xfrm>
          <a:prstGeom prst="rect">
            <a:avLst/>
          </a:prstGeom>
        </p:spPr>
      </p:pic>
    </p:spTree>
    <p:extLst>
      <p:ext uri="{BB962C8B-B14F-4D97-AF65-F5344CB8AC3E}">
        <p14:creationId xmlns:p14="http://schemas.microsoft.com/office/powerpoint/2010/main" val="3333279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BE983-8524-A63F-20D3-58BE3E829BC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6159140-D612-035E-459C-93B38852C45B}"/>
              </a:ext>
            </a:extLst>
          </p:cNvPr>
          <p:cNvSpPr>
            <a:spLocks noGrp="1"/>
          </p:cNvSpPr>
          <p:nvPr>
            <p:ph type="sldNum" sz="quarter" idx="12"/>
          </p:nvPr>
        </p:nvSpPr>
        <p:spPr/>
        <p:txBody>
          <a:bodyPr/>
          <a:lstStyle/>
          <a:p>
            <a:fld id="{72A5E12F-523A-4D75-95A2-779F57F5D9E2}" type="slidenum">
              <a:rPr lang="zh-CN" altLang="en-US" smtClean="0"/>
              <a:t>14</a:t>
            </a:fld>
            <a:endParaRPr lang="zh-CN" altLang="en-US"/>
          </a:p>
        </p:txBody>
      </p:sp>
      <p:sp>
        <p:nvSpPr>
          <p:cNvPr id="3" name="文本占位符 2">
            <a:extLst>
              <a:ext uri="{FF2B5EF4-FFF2-40B4-BE49-F238E27FC236}">
                <a16:creationId xmlns:a16="http://schemas.microsoft.com/office/drawing/2014/main" id="{A0788CAC-F4E5-31B8-8D4F-41B8CE28B51E}"/>
              </a:ext>
            </a:extLst>
          </p:cNvPr>
          <p:cNvSpPr>
            <a:spLocks noGrp="1"/>
          </p:cNvSpPr>
          <p:nvPr>
            <p:ph type="body" sz="quarter" idx="13"/>
          </p:nvPr>
        </p:nvSpPr>
        <p:spPr/>
        <p:txBody>
          <a:bodyPr/>
          <a:lstStyle/>
          <a:p>
            <a:r>
              <a:rPr lang="zh-CN" altLang="en-US" dirty="0"/>
              <a:t>本文工作</a:t>
            </a:r>
            <a:r>
              <a:rPr lang="en-US" altLang="zh-CN" dirty="0"/>
              <a:t>-Boundary Detection for Areas of Interest</a:t>
            </a:r>
            <a:endParaRPr lang="zh-CN" altLang="en-US" dirty="0"/>
          </a:p>
        </p:txBody>
      </p:sp>
      <p:sp>
        <p:nvSpPr>
          <p:cNvPr id="14" name="文本框 13">
            <a:extLst>
              <a:ext uri="{FF2B5EF4-FFF2-40B4-BE49-F238E27FC236}">
                <a16:creationId xmlns:a16="http://schemas.microsoft.com/office/drawing/2014/main" id="{8151E238-F7C6-4BE8-9FAC-D33ED6A8A1B0}"/>
              </a:ext>
            </a:extLst>
          </p:cNvPr>
          <p:cNvSpPr txBox="1"/>
          <p:nvPr/>
        </p:nvSpPr>
        <p:spPr>
          <a:xfrm>
            <a:off x="4685321" y="1367565"/>
            <a:ext cx="7159998" cy="1895519"/>
          </a:xfrm>
          <a:prstGeom prst="rect">
            <a:avLst/>
          </a:prstGeom>
          <a:noFill/>
        </p:spPr>
        <p:txBody>
          <a:bodyPr wrap="square" rtlCol="0">
            <a:spAutoFit/>
          </a:bodyPr>
          <a:lstStyle>
            <a:defPPr>
              <a:defRPr lang="en-US"/>
            </a:defPPr>
            <a:lvl1pPr indent="0">
              <a:lnSpc>
                <a:spcPct val="150000"/>
              </a:lnSpc>
              <a:buFont typeface="Arial" panose="020B0604020202020204" pitchFamily="34" charset="0"/>
              <a:buNone/>
              <a:defRPr kumimoji="1" sz="1600" b="0">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b="1" dirty="0"/>
              <a:t>Motivation</a:t>
            </a:r>
            <a:r>
              <a:rPr lang="en-US" altLang="zh-CN" dirty="0"/>
              <a:t>: </a:t>
            </a:r>
          </a:p>
          <a:p>
            <a:pPr marL="342900" indent="-342900">
              <a:buAutoNum type="arabicPeriod"/>
            </a:pPr>
            <a:r>
              <a:rPr lang="en-US" altLang="zh-CN" dirty="0"/>
              <a:t>for the extracted AOIs, we only have point coordinate data and </a:t>
            </a:r>
          </a:p>
          <a:p>
            <a:r>
              <a:rPr lang="en-US" altLang="zh-CN" dirty="0">
                <a:solidFill>
                  <a:srgbClr val="FF0000"/>
                </a:solidFill>
              </a:rPr>
              <a:t>      </a:t>
            </a:r>
            <a:r>
              <a:rPr lang="en-US" altLang="zh-CN" u="sng" dirty="0">
                <a:solidFill>
                  <a:srgbClr val="FF0000"/>
                </a:solidFill>
              </a:rPr>
              <a:t>lack polygonal boundary information</a:t>
            </a:r>
            <a:r>
              <a:rPr lang="en-US" altLang="zh-CN" dirty="0">
                <a:solidFill>
                  <a:srgbClr val="FF0000"/>
                </a:solidFill>
              </a:rPr>
              <a:t> </a:t>
            </a:r>
            <a:r>
              <a:rPr lang="en-US" altLang="zh-CN" dirty="0"/>
              <a:t>that indicates their coverage</a:t>
            </a:r>
          </a:p>
          <a:p>
            <a:pPr marL="342900" indent="-342900">
              <a:buAutoNum type="arabicPeriod" startAt="2"/>
            </a:pPr>
            <a:r>
              <a:rPr lang="en-US" altLang="zh-CN" dirty="0"/>
              <a:t>a fixed-radius circular buffer cannot be used to define the boundary</a:t>
            </a:r>
          </a:p>
          <a:p>
            <a:r>
              <a:rPr lang="en-US" altLang="zh-CN" dirty="0"/>
              <a:t>      of each AOI</a:t>
            </a:r>
          </a:p>
        </p:txBody>
      </p:sp>
      <p:sp>
        <p:nvSpPr>
          <p:cNvPr id="17" name="文本框 16">
            <a:extLst>
              <a:ext uri="{FF2B5EF4-FFF2-40B4-BE49-F238E27FC236}">
                <a16:creationId xmlns:a16="http://schemas.microsoft.com/office/drawing/2014/main" id="{140D51E2-B476-6AEC-DEC4-6C7FB08DFC4D}"/>
              </a:ext>
            </a:extLst>
          </p:cNvPr>
          <p:cNvSpPr txBox="1"/>
          <p:nvPr/>
        </p:nvSpPr>
        <p:spPr>
          <a:xfrm>
            <a:off x="4685321" y="867941"/>
            <a:ext cx="6553508" cy="499624"/>
          </a:xfrm>
          <a:prstGeom prst="rect">
            <a:avLst/>
          </a:prstGeom>
          <a:noFill/>
        </p:spPr>
        <p:txBody>
          <a:bodyPr wrap="square" rtlCol="0">
            <a:spAutoFit/>
          </a:bodyPr>
          <a:lstStyle>
            <a:defPPr>
              <a:defRPr lang="en-US"/>
            </a:defPPr>
            <a:lvl1pPr indent="0" algn="ctr">
              <a:lnSpc>
                <a:spcPct val="150000"/>
              </a:lnSpc>
              <a:buFont typeface="Arial" panose="020B0604020202020204" pitchFamily="34" charset="0"/>
              <a:buNone/>
              <a:defRPr kumimoji="1" sz="2000" b="1">
                <a:solidFill>
                  <a:srgbClr val="FF0000"/>
                </a:solidFill>
                <a:latin typeface="微软雅黑" panose="020B0503020204020204" pitchFamily="34" charset="-122"/>
                <a:ea typeface="微软雅黑" panose="020B0503020204020204" pitchFamily="34" charset="-122"/>
                <a:cs typeface="Arial" panose="020B0604020202020204" pitchFamily="34" charset="0"/>
              </a:defRPr>
            </a:lvl1pPr>
          </a:lstStyle>
          <a:p>
            <a:pPr algn="l"/>
            <a:r>
              <a:rPr lang="en-US" altLang="zh-CN" dirty="0"/>
              <a:t>2</a:t>
            </a:r>
            <a:r>
              <a:rPr lang="en-US" altLang="zh-CN" dirty="0">
                <a:solidFill>
                  <a:schemeClr val="tx1"/>
                </a:solidFill>
              </a:rPr>
              <a:t>. Density-based Boundary Detection Algorithm</a:t>
            </a:r>
            <a:endParaRPr lang="zh-CN" altLang="en-US" dirty="0">
              <a:solidFill>
                <a:schemeClr val="tx1"/>
              </a:solidFill>
            </a:endParaRPr>
          </a:p>
        </p:txBody>
      </p:sp>
      <p:cxnSp>
        <p:nvCxnSpPr>
          <p:cNvPr id="19" name="直接连接符 18">
            <a:extLst>
              <a:ext uri="{FF2B5EF4-FFF2-40B4-BE49-F238E27FC236}">
                <a16:creationId xmlns:a16="http://schemas.microsoft.com/office/drawing/2014/main" id="{710D822D-D468-A1CC-90A2-7123E22E11B7}"/>
              </a:ext>
            </a:extLst>
          </p:cNvPr>
          <p:cNvCxnSpPr>
            <a:cxnSpLocks/>
          </p:cNvCxnSpPr>
          <p:nvPr/>
        </p:nvCxnSpPr>
        <p:spPr>
          <a:xfrm flipH="1">
            <a:off x="4795841" y="3504017"/>
            <a:ext cx="7049478"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A04FED09-E18C-7932-4231-393E1028BE24}"/>
              </a:ext>
            </a:extLst>
          </p:cNvPr>
          <p:cNvPicPr>
            <a:picLocks noChangeAspect="1"/>
          </p:cNvPicPr>
          <p:nvPr/>
        </p:nvPicPr>
        <p:blipFill>
          <a:blip r:embed="rId3"/>
          <a:stretch>
            <a:fillRect/>
          </a:stretch>
        </p:blipFill>
        <p:spPr>
          <a:xfrm>
            <a:off x="520021" y="1216872"/>
            <a:ext cx="3604548" cy="5030695"/>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5A09B5E3-EEF4-6765-4391-A5FE866BBA30}"/>
                  </a:ext>
                </a:extLst>
              </p:cNvPr>
              <p:cNvSpPr txBox="1"/>
              <p:nvPr/>
            </p:nvSpPr>
            <p:spPr>
              <a:xfrm>
                <a:off x="4685321" y="3709841"/>
                <a:ext cx="7453164" cy="2634183"/>
              </a:xfrm>
              <a:prstGeom prst="rect">
                <a:avLst/>
              </a:prstGeom>
              <a:noFill/>
            </p:spPr>
            <p:txBody>
              <a:bodyPr wrap="square" rtlCol="0">
                <a:spAutoFit/>
              </a:bodyPr>
              <a:lstStyle>
                <a:defPPr>
                  <a:defRPr lang="en-US"/>
                </a:defPPr>
                <a:lvl1pPr indent="0">
                  <a:lnSpc>
                    <a:spcPct val="150000"/>
                  </a:lnSpc>
                  <a:buFont typeface="Arial" panose="020B0604020202020204" pitchFamily="34" charset="0"/>
                  <a:buNone/>
                  <a:defRPr kumimoji="1" sz="1600" b="0">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b="1" dirty="0"/>
                  <a:t>How to design</a:t>
                </a:r>
                <a:r>
                  <a:rPr lang="en-US" altLang="zh-CN" dirty="0"/>
                  <a:t>:</a:t>
                </a:r>
              </a:p>
              <a:p>
                <a:pPr marL="342900" indent="-342900">
                  <a:buAutoNum type="arabicPeriod"/>
                </a:pPr>
                <a:r>
                  <a:rPr lang="en-US" altLang="zh-CN" dirty="0"/>
                  <a:t>define three types of entities</a:t>
                </a:r>
              </a:p>
              <a:p>
                <a:r>
                  <a:rPr lang="en-US" altLang="zh-CN" dirty="0"/>
                  <a:t>      core entity: more than </a:t>
                </a:r>
                <a14:m>
                  <m:oMath xmlns:m="http://schemas.openxmlformats.org/officeDocument/2006/math">
                    <m:r>
                      <a:rPr lang="en-US" altLang="zh-CN" b="0" i="1" smtClean="0">
                        <a:latin typeface="Cambria Math" panose="02040503050406030204" pitchFamily="18" charset="0"/>
                      </a:rPr>
                      <m:t>𝑀𝑖𝑛𝑃𝑡𝑠</m:t>
                    </m:r>
                  </m:oMath>
                </a14:m>
                <a:r>
                  <a:rPr lang="en-US" altLang="zh-CN" dirty="0"/>
                  <a:t> entities within </a:t>
                </a:r>
                <a14:m>
                  <m:oMath xmlns:m="http://schemas.openxmlformats.org/officeDocument/2006/math">
                    <m:r>
                      <a:rPr lang="zh-CN" altLang="en-US" i="1" smtClean="0">
                        <a:latin typeface="Cambria Math" panose="02040503050406030204" pitchFamily="18" charset="0"/>
                      </a:rPr>
                      <m:t>𝜖</m:t>
                    </m:r>
                  </m:oMath>
                </a14:m>
                <a:r>
                  <a:rPr lang="en-US" altLang="zh-CN" dirty="0"/>
                  <a:t> </a:t>
                </a:r>
              </a:p>
              <a:p>
                <a:r>
                  <a:rPr lang="en-US" altLang="zh-CN" dirty="0"/>
                  <a:t>      reachable entity: non-core entity that can reach core entities within </a:t>
                </a:r>
                <a14:m>
                  <m:oMath xmlns:m="http://schemas.openxmlformats.org/officeDocument/2006/math">
                    <m:r>
                      <a:rPr lang="zh-CN" altLang="en-US" i="1" smtClean="0">
                        <a:latin typeface="Cambria Math" panose="02040503050406030204" pitchFamily="18" charset="0"/>
                      </a:rPr>
                      <m:t>𝜖</m:t>
                    </m:r>
                  </m:oMath>
                </a14:m>
                <a:endParaRPr lang="en-US" altLang="zh-CN" dirty="0"/>
              </a:p>
              <a:p>
                <a:r>
                  <a:rPr lang="en-US" altLang="zh-CN" dirty="0"/>
                  <a:t>      outlier entity: non-core and non-reachable entity</a:t>
                </a:r>
              </a:p>
              <a:p>
                <a:pPr marL="342900" indent="-342900">
                  <a:buAutoNum type="arabicPeriod" startAt="2"/>
                </a:pPr>
                <a:r>
                  <a:rPr lang="en-US" altLang="zh-CN" dirty="0"/>
                  <a:t>check each extracted AOI if it is a core entity</a:t>
                </a:r>
              </a:p>
              <a:p>
                <a:pPr marL="342900" indent="-342900">
                  <a:buAutoNum type="arabicPeriod" startAt="2"/>
                </a:pPr>
                <a:r>
                  <a:rPr lang="en-US" altLang="zh-CN" dirty="0"/>
                  <a:t>check each POI if it is a reachable entity</a:t>
                </a:r>
              </a:p>
            </p:txBody>
          </p:sp>
        </mc:Choice>
        <mc:Fallback xmlns="">
          <p:sp>
            <p:nvSpPr>
              <p:cNvPr id="8" name="文本框 7">
                <a:extLst>
                  <a:ext uri="{FF2B5EF4-FFF2-40B4-BE49-F238E27FC236}">
                    <a16:creationId xmlns:a16="http://schemas.microsoft.com/office/drawing/2014/main" id="{5A09B5E3-EEF4-6765-4391-A5FE866BBA30}"/>
                  </a:ext>
                </a:extLst>
              </p:cNvPr>
              <p:cNvSpPr txBox="1">
                <a:spLocks noRot="1" noChangeAspect="1" noMove="1" noResize="1" noEditPoints="1" noAdjustHandles="1" noChangeArrowheads="1" noChangeShapeType="1" noTextEdit="1"/>
              </p:cNvSpPr>
              <p:nvPr/>
            </p:nvSpPr>
            <p:spPr>
              <a:xfrm>
                <a:off x="4685321" y="3709841"/>
                <a:ext cx="7453164" cy="2634183"/>
              </a:xfrm>
              <a:prstGeom prst="rect">
                <a:avLst/>
              </a:prstGeom>
              <a:blipFill>
                <a:blip r:embed="rId4"/>
                <a:stretch>
                  <a:fillRect l="-655" b="-2778"/>
                </a:stretch>
              </a:blipFill>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id="{8EA6609A-314F-23E6-7D67-76EFDDFEA1CB}"/>
              </a:ext>
            </a:extLst>
          </p:cNvPr>
          <p:cNvSpPr/>
          <p:nvPr/>
        </p:nvSpPr>
        <p:spPr>
          <a:xfrm>
            <a:off x="520021" y="2743200"/>
            <a:ext cx="3353964" cy="1598455"/>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12" name="矩形 11">
            <a:extLst>
              <a:ext uri="{FF2B5EF4-FFF2-40B4-BE49-F238E27FC236}">
                <a16:creationId xmlns:a16="http://schemas.microsoft.com/office/drawing/2014/main" id="{D2DD5BD9-5A37-E159-917F-DB3CCFB91DA8}"/>
              </a:ext>
            </a:extLst>
          </p:cNvPr>
          <p:cNvSpPr/>
          <p:nvPr/>
        </p:nvSpPr>
        <p:spPr>
          <a:xfrm>
            <a:off x="520021" y="4382372"/>
            <a:ext cx="3353964" cy="1598455"/>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cxnSp>
        <p:nvCxnSpPr>
          <p:cNvPr id="20" name="直接箭头连接符 19">
            <a:extLst>
              <a:ext uri="{FF2B5EF4-FFF2-40B4-BE49-F238E27FC236}">
                <a16:creationId xmlns:a16="http://schemas.microsoft.com/office/drawing/2014/main" id="{6FECA34E-C3C9-6539-C9CE-1543FEC35FAF}"/>
              </a:ext>
            </a:extLst>
          </p:cNvPr>
          <p:cNvCxnSpPr>
            <a:cxnSpLocks/>
          </p:cNvCxnSpPr>
          <p:nvPr/>
        </p:nvCxnSpPr>
        <p:spPr>
          <a:xfrm flipH="1" flipV="1">
            <a:off x="3929826" y="3657600"/>
            <a:ext cx="809698" cy="209005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A01757FF-F48E-F207-0805-224E2C344487}"/>
              </a:ext>
            </a:extLst>
          </p:cNvPr>
          <p:cNvCxnSpPr>
            <a:cxnSpLocks/>
          </p:cNvCxnSpPr>
          <p:nvPr/>
        </p:nvCxnSpPr>
        <p:spPr>
          <a:xfrm flipH="1" flipV="1">
            <a:off x="3929826" y="5304916"/>
            <a:ext cx="809698" cy="82809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5028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t>15</a:t>
            </a:fld>
            <a:endParaRPr lang="zh-CN" altLang="en-US"/>
          </a:p>
        </p:txBody>
      </p:sp>
      <p:sp>
        <p:nvSpPr>
          <p:cNvPr id="3" name="文本占位符 2"/>
          <p:cNvSpPr>
            <a:spLocks noGrp="1"/>
          </p:cNvSpPr>
          <p:nvPr>
            <p:ph type="body" sz="quarter" idx="13"/>
          </p:nvPr>
        </p:nvSpPr>
        <p:spPr/>
        <p:txBody>
          <a:bodyPr/>
          <a:lstStyle/>
          <a:p>
            <a:r>
              <a:rPr lang="zh-CN" altLang="en-US" dirty="0"/>
              <a:t>本文工作</a:t>
            </a:r>
            <a:r>
              <a:rPr lang="en-US" altLang="zh-CN" dirty="0"/>
              <a:t>-Spatial Blocking with Adaptive Quadtree</a:t>
            </a:r>
            <a:endParaRPr lang="zh-CN" altLang="en-US" dirty="0"/>
          </a:p>
        </p:txBody>
      </p:sp>
      <p:sp>
        <p:nvSpPr>
          <p:cNvPr id="14" name="文本框 13">
            <a:extLst>
              <a:ext uri="{FF2B5EF4-FFF2-40B4-BE49-F238E27FC236}">
                <a16:creationId xmlns:a16="http://schemas.microsoft.com/office/drawing/2014/main" id="{D60FA2F1-BF6E-4A5C-A4DB-364F099B68F2}"/>
              </a:ext>
            </a:extLst>
          </p:cNvPr>
          <p:cNvSpPr txBox="1"/>
          <p:nvPr/>
        </p:nvSpPr>
        <p:spPr>
          <a:xfrm>
            <a:off x="211288" y="1369852"/>
            <a:ext cx="8235728" cy="1526187"/>
          </a:xfrm>
          <a:prstGeom prst="rect">
            <a:avLst/>
          </a:prstGeom>
          <a:noFill/>
        </p:spPr>
        <p:txBody>
          <a:bodyPr wrap="square" rtlCol="0">
            <a:spAutoFit/>
          </a:bodyPr>
          <a:lstStyle>
            <a:defPPr>
              <a:defRPr lang="en-US"/>
            </a:defPPr>
            <a:lvl1pPr indent="0">
              <a:lnSpc>
                <a:spcPct val="150000"/>
              </a:lnSpc>
              <a:buFont typeface="Arial" panose="020B0604020202020204" pitchFamily="34" charset="0"/>
              <a:buNone/>
              <a:defRPr kumimoji="1" sz="1600" b="0">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dirty="0"/>
              <a:t>No! </a:t>
            </a:r>
          </a:p>
          <a:p>
            <a:r>
              <a:rPr lang="en-US" altLang="zh-CN" dirty="0"/>
              <a:t>For example:</a:t>
            </a:r>
          </a:p>
          <a:p>
            <a:pPr marL="342900" indent="-342900">
              <a:buAutoNum type="arabicPeriod"/>
            </a:pPr>
            <a:r>
              <a:rPr lang="en-US" altLang="zh-CN" dirty="0"/>
              <a:t>matching entities that are </a:t>
            </a:r>
            <a:r>
              <a:rPr lang="en-US" altLang="zh-CN" dirty="0">
                <a:solidFill>
                  <a:srgbClr val="FF0000"/>
                </a:solidFill>
              </a:rPr>
              <a:t>all outliers</a:t>
            </a:r>
          </a:p>
          <a:p>
            <a:pPr marL="342900" indent="-342900">
              <a:buAutoNum type="arabicPeriod"/>
            </a:pPr>
            <a:r>
              <a:rPr lang="en-US" altLang="zh-CN" dirty="0"/>
              <a:t>matching entities that are </a:t>
            </a:r>
            <a:r>
              <a:rPr lang="en-US" altLang="zh-CN" dirty="0">
                <a:solidFill>
                  <a:srgbClr val="FF0000"/>
                </a:solidFill>
              </a:rPr>
              <a:t>cross-AOIs</a:t>
            </a:r>
            <a:r>
              <a:rPr lang="en-US" altLang="zh-CN" dirty="0"/>
              <a:t>, due to the imitations in data collection</a:t>
            </a:r>
          </a:p>
        </p:txBody>
      </p:sp>
      <p:sp>
        <p:nvSpPr>
          <p:cNvPr id="17" name="文本框 16">
            <a:extLst>
              <a:ext uri="{FF2B5EF4-FFF2-40B4-BE49-F238E27FC236}">
                <a16:creationId xmlns:a16="http://schemas.microsoft.com/office/drawing/2014/main" id="{BC5714F0-7CC5-45EF-ACCF-772E19272FCF}"/>
              </a:ext>
            </a:extLst>
          </p:cNvPr>
          <p:cNvSpPr txBox="1"/>
          <p:nvPr/>
        </p:nvSpPr>
        <p:spPr>
          <a:xfrm>
            <a:off x="211288" y="867941"/>
            <a:ext cx="7916002" cy="499624"/>
          </a:xfrm>
          <a:prstGeom prst="rect">
            <a:avLst/>
          </a:prstGeom>
          <a:noFill/>
        </p:spPr>
        <p:txBody>
          <a:bodyPr wrap="square" rtlCol="0">
            <a:spAutoFit/>
          </a:bodyPr>
          <a:lstStyle>
            <a:defPPr>
              <a:defRPr lang="en-US"/>
            </a:defPPr>
            <a:lvl1pPr indent="0" algn="ctr">
              <a:lnSpc>
                <a:spcPct val="150000"/>
              </a:lnSpc>
              <a:buFont typeface="Arial" panose="020B0604020202020204" pitchFamily="34" charset="0"/>
              <a:buNone/>
              <a:defRPr kumimoji="1" sz="2000" b="1">
                <a:solidFill>
                  <a:srgbClr val="FF0000"/>
                </a:solidFill>
                <a:latin typeface="微软雅黑" panose="020B0503020204020204" pitchFamily="34" charset="-122"/>
                <a:ea typeface="微软雅黑" panose="020B0503020204020204" pitchFamily="34" charset="-122"/>
                <a:cs typeface="Arial" panose="020B0604020202020204" pitchFamily="34" charset="0"/>
              </a:defRPr>
            </a:lvl1pPr>
          </a:lstStyle>
          <a:p>
            <a:pPr algn="l"/>
            <a:r>
              <a:rPr lang="en-US" altLang="zh-CN" dirty="0">
                <a:solidFill>
                  <a:schemeClr val="tx1"/>
                </a:solidFill>
              </a:rPr>
              <a:t>Motivation</a:t>
            </a:r>
            <a:r>
              <a:rPr lang="zh-CN" altLang="en-US" dirty="0">
                <a:solidFill>
                  <a:schemeClr val="tx1"/>
                </a:solidFill>
              </a:rPr>
              <a:t>（</a:t>
            </a:r>
            <a:r>
              <a:rPr lang="en-US" altLang="zh-CN" dirty="0">
                <a:solidFill>
                  <a:schemeClr val="tx1"/>
                </a:solidFill>
              </a:rPr>
              <a:t>can AOI-based method solve the blocking</a:t>
            </a:r>
            <a:r>
              <a:rPr lang="zh-CN" altLang="en-US" dirty="0">
                <a:solidFill>
                  <a:schemeClr val="tx1"/>
                </a:solidFill>
              </a:rPr>
              <a:t>？）</a:t>
            </a:r>
          </a:p>
        </p:txBody>
      </p:sp>
      <p:cxnSp>
        <p:nvCxnSpPr>
          <p:cNvPr id="19" name="直接连接符 18">
            <a:extLst>
              <a:ext uri="{FF2B5EF4-FFF2-40B4-BE49-F238E27FC236}">
                <a16:creationId xmlns:a16="http://schemas.microsoft.com/office/drawing/2014/main" id="{31907098-F796-4312-B32C-60BA9041DFE4}"/>
              </a:ext>
            </a:extLst>
          </p:cNvPr>
          <p:cNvCxnSpPr>
            <a:cxnSpLocks/>
          </p:cNvCxnSpPr>
          <p:nvPr/>
        </p:nvCxnSpPr>
        <p:spPr>
          <a:xfrm flipH="1">
            <a:off x="211288" y="2998020"/>
            <a:ext cx="79160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A8B9964E-BBDA-4C4B-A092-07EBCC8CF934}"/>
              </a:ext>
            </a:extLst>
          </p:cNvPr>
          <p:cNvSpPr txBox="1"/>
          <p:nvPr/>
        </p:nvSpPr>
        <p:spPr>
          <a:xfrm>
            <a:off x="211288" y="2998020"/>
            <a:ext cx="8235728" cy="787523"/>
          </a:xfrm>
          <a:prstGeom prst="rect">
            <a:avLst/>
          </a:prstGeom>
          <a:noFill/>
        </p:spPr>
        <p:txBody>
          <a:bodyPr wrap="square" rtlCol="0">
            <a:spAutoFit/>
          </a:bodyPr>
          <a:lstStyle>
            <a:defPPr>
              <a:defRPr lang="en-US"/>
            </a:defPPr>
            <a:lvl1pPr indent="0">
              <a:lnSpc>
                <a:spcPct val="150000"/>
              </a:lnSpc>
              <a:buFont typeface="Arial" panose="020B0604020202020204" pitchFamily="34" charset="0"/>
              <a:buNone/>
              <a:defRPr kumimoji="1" sz="1600" b="0">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b="1" dirty="0"/>
              <a:t>Back to blocking based on spatial proximity</a:t>
            </a:r>
            <a:r>
              <a:rPr lang="zh-CN" altLang="en-US" b="1" dirty="0"/>
              <a:t>，</a:t>
            </a:r>
            <a:r>
              <a:rPr lang="en-US" altLang="zh-CN" b="1" dirty="0"/>
              <a:t>can </a:t>
            </a:r>
            <a:r>
              <a:rPr lang="en-US" altLang="zh-CN" b="1" dirty="0" err="1"/>
              <a:t>QuadTree</a:t>
            </a:r>
            <a:r>
              <a:rPr lang="en-US" altLang="zh-CN" b="1" dirty="0"/>
              <a:t>* work</a:t>
            </a:r>
            <a:r>
              <a:rPr lang="zh-CN" altLang="en-US" b="1" dirty="0"/>
              <a:t>？</a:t>
            </a:r>
            <a:endParaRPr lang="en-US" altLang="zh-CN" b="1" dirty="0"/>
          </a:p>
          <a:p>
            <a:endParaRPr lang="en-US" altLang="zh-CN" dirty="0"/>
          </a:p>
        </p:txBody>
      </p:sp>
      <p:pic>
        <p:nvPicPr>
          <p:cNvPr id="8" name="图片 7">
            <a:extLst>
              <a:ext uri="{FF2B5EF4-FFF2-40B4-BE49-F238E27FC236}">
                <a16:creationId xmlns:a16="http://schemas.microsoft.com/office/drawing/2014/main" id="{5CAC50B7-3CF4-E067-9EC5-13CC787ACB2D}"/>
              </a:ext>
            </a:extLst>
          </p:cNvPr>
          <p:cNvPicPr>
            <a:picLocks noChangeAspect="1"/>
          </p:cNvPicPr>
          <p:nvPr/>
        </p:nvPicPr>
        <p:blipFill>
          <a:blip r:embed="rId3"/>
          <a:stretch>
            <a:fillRect/>
          </a:stretch>
        </p:blipFill>
        <p:spPr>
          <a:xfrm>
            <a:off x="291114" y="3590784"/>
            <a:ext cx="2741012" cy="2998811"/>
          </a:xfrm>
          <a:prstGeom prst="rect">
            <a:avLst/>
          </a:prstGeom>
        </p:spPr>
      </p:pic>
      <p:sp>
        <p:nvSpPr>
          <p:cNvPr id="9" name="文本框 8">
            <a:extLst>
              <a:ext uri="{FF2B5EF4-FFF2-40B4-BE49-F238E27FC236}">
                <a16:creationId xmlns:a16="http://schemas.microsoft.com/office/drawing/2014/main" id="{52938C96-4922-4C18-FFEA-2413CE8D000D}"/>
              </a:ext>
            </a:extLst>
          </p:cNvPr>
          <p:cNvSpPr txBox="1"/>
          <p:nvPr/>
        </p:nvSpPr>
        <p:spPr>
          <a:xfrm>
            <a:off x="3111952" y="3629005"/>
            <a:ext cx="8235728" cy="1156855"/>
          </a:xfrm>
          <a:prstGeom prst="rect">
            <a:avLst/>
          </a:prstGeom>
          <a:noFill/>
        </p:spPr>
        <p:txBody>
          <a:bodyPr wrap="square" rtlCol="0">
            <a:spAutoFit/>
          </a:bodyPr>
          <a:lstStyle>
            <a:defPPr>
              <a:defRPr lang="en-US"/>
            </a:defPPr>
            <a:lvl1pPr indent="0">
              <a:lnSpc>
                <a:spcPct val="150000"/>
              </a:lnSpc>
              <a:buFont typeface="Arial" panose="020B0604020202020204" pitchFamily="34" charset="0"/>
              <a:buNone/>
              <a:defRPr kumimoji="1" sz="1600" b="0">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b="1" dirty="0" err="1"/>
              <a:t>QuadTree</a:t>
            </a:r>
            <a:r>
              <a:rPr lang="en-US" altLang="zh-CN" b="1" dirty="0"/>
              <a:t> can not work</a:t>
            </a:r>
            <a:r>
              <a:rPr lang="zh-CN" altLang="en-US" b="1" dirty="0"/>
              <a:t>：</a:t>
            </a:r>
            <a:endParaRPr lang="en-US" altLang="zh-CN" b="1" dirty="0"/>
          </a:p>
          <a:p>
            <a:r>
              <a:rPr lang="en-US" altLang="zh-CN" dirty="0"/>
              <a:t>1. the number of points is not a meaningful parameter</a:t>
            </a:r>
          </a:p>
          <a:p>
            <a:r>
              <a:rPr lang="en-US" altLang="zh-CN" dirty="0"/>
              <a:t>2. miss out matching entities that cross the border</a:t>
            </a:r>
          </a:p>
        </p:txBody>
      </p:sp>
      <p:sp>
        <p:nvSpPr>
          <p:cNvPr id="10" name="文本框 9">
            <a:extLst>
              <a:ext uri="{FF2B5EF4-FFF2-40B4-BE49-F238E27FC236}">
                <a16:creationId xmlns:a16="http://schemas.microsoft.com/office/drawing/2014/main" id="{0620914D-4902-72C7-1CE3-0718B37DF897}"/>
              </a:ext>
            </a:extLst>
          </p:cNvPr>
          <p:cNvSpPr txBox="1"/>
          <p:nvPr/>
        </p:nvSpPr>
        <p:spPr>
          <a:xfrm>
            <a:off x="3111952" y="5232949"/>
            <a:ext cx="8235728" cy="787523"/>
          </a:xfrm>
          <a:prstGeom prst="rect">
            <a:avLst/>
          </a:prstGeom>
          <a:noFill/>
        </p:spPr>
        <p:txBody>
          <a:bodyPr wrap="square" rtlCol="0">
            <a:spAutoFit/>
          </a:bodyPr>
          <a:lstStyle>
            <a:defPPr>
              <a:defRPr lang="en-US"/>
            </a:defPPr>
            <a:lvl1pPr indent="0">
              <a:lnSpc>
                <a:spcPct val="150000"/>
              </a:lnSpc>
              <a:buFont typeface="Arial" panose="020B0604020202020204" pitchFamily="34" charset="0"/>
              <a:buNone/>
              <a:defRPr kumimoji="1" sz="1600" b="0">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b="1" dirty="0" err="1"/>
              <a:t>QuadFlex</a:t>
            </a:r>
            <a:r>
              <a:rPr lang="en-US" altLang="zh-CN" b="1" dirty="0"/>
              <a:t> can not work</a:t>
            </a:r>
            <a:r>
              <a:rPr lang="zh-CN" altLang="en-US" b="1" dirty="0"/>
              <a:t>：</a:t>
            </a:r>
            <a:endParaRPr lang="en-US" altLang="zh-CN" b="1" dirty="0"/>
          </a:p>
          <a:p>
            <a:r>
              <a:rPr lang="en-US" altLang="zh-CN" dirty="0"/>
              <a:t>1. the extension of three quarters to child nodes is too rigid</a:t>
            </a:r>
          </a:p>
        </p:txBody>
      </p:sp>
      <p:sp>
        <p:nvSpPr>
          <p:cNvPr id="12" name="箭头: 下 11">
            <a:extLst>
              <a:ext uri="{FF2B5EF4-FFF2-40B4-BE49-F238E27FC236}">
                <a16:creationId xmlns:a16="http://schemas.microsoft.com/office/drawing/2014/main" id="{4817A4C8-AD2B-D0F3-E3EE-0039EA84C617}"/>
              </a:ext>
            </a:extLst>
          </p:cNvPr>
          <p:cNvSpPr/>
          <p:nvPr/>
        </p:nvSpPr>
        <p:spPr>
          <a:xfrm>
            <a:off x="3521301" y="4774455"/>
            <a:ext cx="336550" cy="48260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15" name="文本框 14">
            <a:extLst>
              <a:ext uri="{FF2B5EF4-FFF2-40B4-BE49-F238E27FC236}">
                <a16:creationId xmlns:a16="http://schemas.microsoft.com/office/drawing/2014/main" id="{889EBDEB-DC27-7AC3-ABFA-C3B168F0AAF2}"/>
              </a:ext>
            </a:extLst>
          </p:cNvPr>
          <p:cNvSpPr txBox="1"/>
          <p:nvPr/>
        </p:nvSpPr>
        <p:spPr>
          <a:xfrm>
            <a:off x="3332267" y="5568095"/>
            <a:ext cx="3042593" cy="1289905"/>
          </a:xfrm>
          <a:prstGeom prst="rect">
            <a:avLst/>
          </a:prstGeom>
          <a:noFill/>
        </p:spPr>
        <p:txBody>
          <a:bodyPr wrap="square" rtlCol="0">
            <a:spAutoFit/>
          </a:bodyPr>
          <a:lstStyle>
            <a:defPPr>
              <a:defRPr lang="en-US"/>
            </a:defPPr>
            <a:lvl1pPr indent="0" algn="just">
              <a:lnSpc>
                <a:spcPct val="150000"/>
              </a:lnSpc>
              <a:buFont typeface="Arial" panose="020B0604020202020204" pitchFamily="34" charset="0"/>
              <a:buNone/>
              <a:defRPr kumimoji="1" sz="2000" b="1">
                <a:latin typeface="微软雅黑" panose="020B0503020204020204" pitchFamily="34" charset="-122"/>
                <a:ea typeface="微软雅黑" panose="020B0503020204020204" pitchFamily="34" charset="-122"/>
                <a:cs typeface="Arial" panose="020B0604020202020204" pitchFamily="34" charset="0"/>
              </a:defRPr>
            </a:lvl1pPr>
          </a:lstStyle>
          <a:p>
            <a:endParaRPr lang="en-US" altLang="zh-CN" sz="1800" b="0" dirty="0"/>
          </a:p>
          <a:p>
            <a:r>
              <a:rPr lang="en-US" altLang="zh-CN" sz="1600" b="0" dirty="0"/>
              <a:t>completeness </a:t>
            </a:r>
            <a:r>
              <a:rPr lang="zh-CN" altLang="en-US" sz="1600" b="0" dirty="0"/>
              <a:t>↑ ，</a:t>
            </a:r>
            <a:r>
              <a:rPr lang="en-US" altLang="zh-CN" sz="1600" b="0" dirty="0"/>
              <a:t>quality </a:t>
            </a:r>
            <a:r>
              <a:rPr lang="zh-CN" altLang="en-US" sz="1600" b="0" dirty="0"/>
              <a:t>↓</a:t>
            </a:r>
            <a:endParaRPr lang="en-US" altLang="zh-CN" sz="1600" b="0" dirty="0"/>
          </a:p>
          <a:p>
            <a:r>
              <a:rPr lang="en-US" altLang="zh-CN" sz="1800" b="0" dirty="0"/>
              <a:t>           </a:t>
            </a:r>
          </a:p>
        </p:txBody>
      </p:sp>
    </p:spTree>
    <p:extLst>
      <p:ext uri="{BB962C8B-B14F-4D97-AF65-F5344CB8AC3E}">
        <p14:creationId xmlns:p14="http://schemas.microsoft.com/office/powerpoint/2010/main" val="3640938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ABC38-F36D-2BE0-690F-76C11B66B50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7C4009D-6924-575D-42EA-7BC172E988B3}"/>
              </a:ext>
            </a:extLst>
          </p:cNvPr>
          <p:cNvSpPr>
            <a:spLocks noGrp="1"/>
          </p:cNvSpPr>
          <p:nvPr>
            <p:ph type="sldNum" sz="quarter" idx="12"/>
          </p:nvPr>
        </p:nvSpPr>
        <p:spPr/>
        <p:txBody>
          <a:bodyPr/>
          <a:lstStyle/>
          <a:p>
            <a:fld id="{72A5E12F-523A-4D75-95A2-779F57F5D9E2}" type="slidenum">
              <a:rPr lang="zh-CN" altLang="en-US" smtClean="0"/>
              <a:t>16</a:t>
            </a:fld>
            <a:endParaRPr lang="zh-CN" altLang="en-US"/>
          </a:p>
        </p:txBody>
      </p:sp>
      <p:sp>
        <p:nvSpPr>
          <p:cNvPr id="3" name="文本占位符 2">
            <a:extLst>
              <a:ext uri="{FF2B5EF4-FFF2-40B4-BE49-F238E27FC236}">
                <a16:creationId xmlns:a16="http://schemas.microsoft.com/office/drawing/2014/main" id="{B627DFDE-F29B-F6A6-759D-EC143544BFFE}"/>
              </a:ext>
            </a:extLst>
          </p:cNvPr>
          <p:cNvSpPr>
            <a:spLocks noGrp="1"/>
          </p:cNvSpPr>
          <p:nvPr>
            <p:ph type="body" sz="quarter" idx="13"/>
          </p:nvPr>
        </p:nvSpPr>
        <p:spPr/>
        <p:txBody>
          <a:bodyPr/>
          <a:lstStyle/>
          <a:p>
            <a:r>
              <a:rPr lang="zh-CN" altLang="en-US" dirty="0"/>
              <a:t>本文工作</a:t>
            </a:r>
            <a:r>
              <a:rPr lang="en-US" altLang="zh-CN" dirty="0"/>
              <a:t>-Spatial Blocking with Adaptive Quadtree</a:t>
            </a:r>
            <a:endParaRPr lang="zh-CN" altLang="en-US" dirty="0"/>
          </a:p>
        </p:txBody>
      </p:sp>
      <p:sp>
        <p:nvSpPr>
          <p:cNvPr id="14" name="文本框 13">
            <a:extLst>
              <a:ext uri="{FF2B5EF4-FFF2-40B4-BE49-F238E27FC236}">
                <a16:creationId xmlns:a16="http://schemas.microsoft.com/office/drawing/2014/main" id="{290443C1-EB9D-11D7-00AF-28A915F6120D}"/>
              </a:ext>
            </a:extLst>
          </p:cNvPr>
          <p:cNvSpPr txBox="1"/>
          <p:nvPr/>
        </p:nvSpPr>
        <p:spPr>
          <a:xfrm>
            <a:off x="211288" y="1369852"/>
            <a:ext cx="8235728" cy="1526187"/>
          </a:xfrm>
          <a:prstGeom prst="rect">
            <a:avLst/>
          </a:prstGeom>
          <a:noFill/>
        </p:spPr>
        <p:txBody>
          <a:bodyPr wrap="square" rtlCol="0">
            <a:spAutoFit/>
          </a:bodyPr>
          <a:lstStyle>
            <a:defPPr>
              <a:defRPr lang="en-US"/>
            </a:defPPr>
            <a:lvl1pPr indent="0">
              <a:lnSpc>
                <a:spcPct val="150000"/>
              </a:lnSpc>
              <a:buFont typeface="Arial" panose="020B0604020202020204" pitchFamily="34" charset="0"/>
              <a:buNone/>
              <a:defRPr kumimoji="1" sz="1600" b="0">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dirty="0"/>
              <a:t>No! </a:t>
            </a:r>
          </a:p>
          <a:p>
            <a:r>
              <a:rPr lang="en-US" altLang="zh-CN" dirty="0"/>
              <a:t>For example:</a:t>
            </a:r>
          </a:p>
          <a:p>
            <a:pPr marL="342900" indent="-342900">
              <a:buAutoNum type="arabicPeriod"/>
            </a:pPr>
            <a:r>
              <a:rPr lang="en-US" altLang="zh-CN" dirty="0"/>
              <a:t>matching entities that are </a:t>
            </a:r>
            <a:r>
              <a:rPr lang="en-US" altLang="zh-CN" dirty="0">
                <a:solidFill>
                  <a:srgbClr val="FF0000"/>
                </a:solidFill>
              </a:rPr>
              <a:t>all outliers</a:t>
            </a:r>
          </a:p>
          <a:p>
            <a:pPr marL="342900" indent="-342900">
              <a:buAutoNum type="arabicPeriod"/>
            </a:pPr>
            <a:r>
              <a:rPr lang="en-US" altLang="zh-CN" dirty="0"/>
              <a:t>matching entities that are </a:t>
            </a:r>
            <a:r>
              <a:rPr lang="en-US" altLang="zh-CN" dirty="0">
                <a:solidFill>
                  <a:srgbClr val="FF0000"/>
                </a:solidFill>
              </a:rPr>
              <a:t>cross-AOIs</a:t>
            </a:r>
            <a:r>
              <a:rPr lang="en-US" altLang="zh-CN" dirty="0"/>
              <a:t>, due to the imitations in data collection</a:t>
            </a:r>
          </a:p>
        </p:txBody>
      </p:sp>
      <p:sp>
        <p:nvSpPr>
          <p:cNvPr id="17" name="文本框 16">
            <a:extLst>
              <a:ext uri="{FF2B5EF4-FFF2-40B4-BE49-F238E27FC236}">
                <a16:creationId xmlns:a16="http://schemas.microsoft.com/office/drawing/2014/main" id="{21E9A603-4C85-50E3-AAFB-182332076976}"/>
              </a:ext>
            </a:extLst>
          </p:cNvPr>
          <p:cNvSpPr txBox="1"/>
          <p:nvPr/>
        </p:nvSpPr>
        <p:spPr>
          <a:xfrm>
            <a:off x="211288" y="867941"/>
            <a:ext cx="7916002" cy="499624"/>
          </a:xfrm>
          <a:prstGeom prst="rect">
            <a:avLst/>
          </a:prstGeom>
          <a:noFill/>
        </p:spPr>
        <p:txBody>
          <a:bodyPr wrap="square" rtlCol="0">
            <a:spAutoFit/>
          </a:bodyPr>
          <a:lstStyle>
            <a:defPPr>
              <a:defRPr lang="en-US"/>
            </a:defPPr>
            <a:lvl1pPr indent="0" algn="ctr">
              <a:lnSpc>
                <a:spcPct val="150000"/>
              </a:lnSpc>
              <a:buFont typeface="Arial" panose="020B0604020202020204" pitchFamily="34" charset="0"/>
              <a:buNone/>
              <a:defRPr kumimoji="1" sz="2000" b="1">
                <a:solidFill>
                  <a:srgbClr val="FF0000"/>
                </a:solidFill>
                <a:latin typeface="微软雅黑" panose="020B0503020204020204" pitchFamily="34" charset="-122"/>
                <a:ea typeface="微软雅黑" panose="020B0503020204020204" pitchFamily="34" charset="-122"/>
                <a:cs typeface="Arial" panose="020B0604020202020204" pitchFamily="34" charset="0"/>
              </a:defRPr>
            </a:lvl1pPr>
          </a:lstStyle>
          <a:p>
            <a:pPr algn="l"/>
            <a:r>
              <a:rPr lang="en-US" altLang="zh-CN" dirty="0">
                <a:solidFill>
                  <a:schemeClr val="tx1"/>
                </a:solidFill>
              </a:rPr>
              <a:t>Motivation</a:t>
            </a:r>
            <a:r>
              <a:rPr lang="zh-CN" altLang="en-US" dirty="0">
                <a:solidFill>
                  <a:schemeClr val="tx1"/>
                </a:solidFill>
              </a:rPr>
              <a:t>（</a:t>
            </a:r>
            <a:r>
              <a:rPr lang="en-US" altLang="zh-CN" dirty="0">
                <a:solidFill>
                  <a:schemeClr val="tx1"/>
                </a:solidFill>
              </a:rPr>
              <a:t>can AOI-based method solve the blocking</a:t>
            </a:r>
            <a:r>
              <a:rPr lang="zh-CN" altLang="en-US" dirty="0">
                <a:solidFill>
                  <a:schemeClr val="tx1"/>
                </a:solidFill>
              </a:rPr>
              <a:t>？）</a:t>
            </a:r>
          </a:p>
        </p:txBody>
      </p:sp>
      <p:cxnSp>
        <p:nvCxnSpPr>
          <p:cNvPr id="19" name="直接连接符 18">
            <a:extLst>
              <a:ext uri="{FF2B5EF4-FFF2-40B4-BE49-F238E27FC236}">
                <a16:creationId xmlns:a16="http://schemas.microsoft.com/office/drawing/2014/main" id="{0A5328AA-FB04-1D1B-E757-A3516484872C}"/>
              </a:ext>
            </a:extLst>
          </p:cNvPr>
          <p:cNvCxnSpPr>
            <a:cxnSpLocks/>
          </p:cNvCxnSpPr>
          <p:nvPr/>
        </p:nvCxnSpPr>
        <p:spPr>
          <a:xfrm flipH="1">
            <a:off x="211288" y="2998020"/>
            <a:ext cx="79160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ADA8F3D8-9A9C-2D53-D4C2-D489137A5640}"/>
              </a:ext>
            </a:extLst>
          </p:cNvPr>
          <p:cNvSpPr txBox="1"/>
          <p:nvPr/>
        </p:nvSpPr>
        <p:spPr>
          <a:xfrm>
            <a:off x="211288" y="2998020"/>
            <a:ext cx="8235728" cy="787523"/>
          </a:xfrm>
          <a:prstGeom prst="rect">
            <a:avLst/>
          </a:prstGeom>
          <a:noFill/>
        </p:spPr>
        <p:txBody>
          <a:bodyPr wrap="square" rtlCol="0">
            <a:spAutoFit/>
          </a:bodyPr>
          <a:lstStyle>
            <a:defPPr>
              <a:defRPr lang="en-US"/>
            </a:defPPr>
            <a:lvl1pPr indent="0">
              <a:lnSpc>
                <a:spcPct val="150000"/>
              </a:lnSpc>
              <a:buFont typeface="Arial" panose="020B0604020202020204" pitchFamily="34" charset="0"/>
              <a:buNone/>
              <a:defRPr kumimoji="1" sz="1600" b="0">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b="1" dirty="0"/>
              <a:t>Back to blocking based on spatial proximity</a:t>
            </a:r>
            <a:r>
              <a:rPr lang="zh-CN" altLang="en-US" b="1" dirty="0"/>
              <a:t>，</a:t>
            </a:r>
            <a:r>
              <a:rPr lang="en-US" altLang="zh-CN" b="1" dirty="0"/>
              <a:t>can </a:t>
            </a:r>
            <a:r>
              <a:rPr lang="en-US" altLang="zh-CN" b="1" dirty="0" err="1"/>
              <a:t>QuadTree</a:t>
            </a:r>
            <a:r>
              <a:rPr lang="en-US" altLang="zh-CN" b="1" dirty="0"/>
              <a:t>* work</a:t>
            </a:r>
            <a:r>
              <a:rPr lang="zh-CN" altLang="en-US" b="1" dirty="0"/>
              <a:t>？</a:t>
            </a:r>
            <a:endParaRPr lang="en-US" altLang="zh-CN" b="1" dirty="0"/>
          </a:p>
          <a:p>
            <a:endParaRPr lang="en-US" altLang="zh-CN" dirty="0"/>
          </a:p>
        </p:txBody>
      </p:sp>
      <p:pic>
        <p:nvPicPr>
          <p:cNvPr id="8" name="图片 7">
            <a:extLst>
              <a:ext uri="{FF2B5EF4-FFF2-40B4-BE49-F238E27FC236}">
                <a16:creationId xmlns:a16="http://schemas.microsoft.com/office/drawing/2014/main" id="{FBF8AFBC-A54E-1151-ED54-AC0E68EA665B}"/>
              </a:ext>
            </a:extLst>
          </p:cNvPr>
          <p:cNvPicPr>
            <a:picLocks noChangeAspect="1"/>
          </p:cNvPicPr>
          <p:nvPr/>
        </p:nvPicPr>
        <p:blipFill>
          <a:blip r:embed="rId3"/>
          <a:stretch>
            <a:fillRect/>
          </a:stretch>
        </p:blipFill>
        <p:spPr>
          <a:xfrm>
            <a:off x="291114" y="3590784"/>
            <a:ext cx="2741012" cy="2998811"/>
          </a:xfrm>
          <a:prstGeom prst="rect">
            <a:avLst/>
          </a:prstGeom>
        </p:spPr>
      </p:pic>
      <p:sp>
        <p:nvSpPr>
          <p:cNvPr id="9" name="文本框 8">
            <a:extLst>
              <a:ext uri="{FF2B5EF4-FFF2-40B4-BE49-F238E27FC236}">
                <a16:creationId xmlns:a16="http://schemas.microsoft.com/office/drawing/2014/main" id="{B41F36AC-6B98-B608-8F81-F13BF52FA649}"/>
              </a:ext>
            </a:extLst>
          </p:cNvPr>
          <p:cNvSpPr txBox="1"/>
          <p:nvPr/>
        </p:nvSpPr>
        <p:spPr>
          <a:xfrm>
            <a:off x="3111952" y="3629005"/>
            <a:ext cx="8235728" cy="1156855"/>
          </a:xfrm>
          <a:prstGeom prst="rect">
            <a:avLst/>
          </a:prstGeom>
          <a:noFill/>
        </p:spPr>
        <p:txBody>
          <a:bodyPr wrap="square" rtlCol="0">
            <a:spAutoFit/>
          </a:bodyPr>
          <a:lstStyle>
            <a:defPPr>
              <a:defRPr lang="en-US"/>
            </a:defPPr>
            <a:lvl1pPr indent="0">
              <a:lnSpc>
                <a:spcPct val="150000"/>
              </a:lnSpc>
              <a:buFont typeface="Arial" panose="020B0604020202020204" pitchFamily="34" charset="0"/>
              <a:buNone/>
              <a:defRPr kumimoji="1" sz="1600" b="0">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b="1" dirty="0" err="1"/>
              <a:t>QuadTree</a:t>
            </a:r>
            <a:r>
              <a:rPr lang="en-US" altLang="zh-CN" b="1" dirty="0"/>
              <a:t> can not work</a:t>
            </a:r>
            <a:r>
              <a:rPr lang="zh-CN" altLang="en-US" b="1" dirty="0"/>
              <a:t>：</a:t>
            </a:r>
            <a:endParaRPr lang="en-US" altLang="zh-CN" b="1" dirty="0"/>
          </a:p>
          <a:p>
            <a:r>
              <a:rPr lang="en-US" altLang="zh-CN" dirty="0"/>
              <a:t>1. the number of points is not a meaningful parameter</a:t>
            </a:r>
          </a:p>
          <a:p>
            <a:r>
              <a:rPr lang="en-US" altLang="zh-CN" dirty="0"/>
              <a:t>2. miss out matching entities that cross the border</a:t>
            </a:r>
          </a:p>
        </p:txBody>
      </p:sp>
      <p:sp>
        <p:nvSpPr>
          <p:cNvPr id="10" name="文本框 9">
            <a:extLst>
              <a:ext uri="{FF2B5EF4-FFF2-40B4-BE49-F238E27FC236}">
                <a16:creationId xmlns:a16="http://schemas.microsoft.com/office/drawing/2014/main" id="{736C252E-0130-2F8C-8117-B50BD1A077B7}"/>
              </a:ext>
            </a:extLst>
          </p:cNvPr>
          <p:cNvSpPr txBox="1"/>
          <p:nvPr/>
        </p:nvSpPr>
        <p:spPr>
          <a:xfrm>
            <a:off x="3111952" y="5232949"/>
            <a:ext cx="8235728" cy="787523"/>
          </a:xfrm>
          <a:prstGeom prst="rect">
            <a:avLst/>
          </a:prstGeom>
          <a:noFill/>
        </p:spPr>
        <p:txBody>
          <a:bodyPr wrap="square" rtlCol="0">
            <a:spAutoFit/>
          </a:bodyPr>
          <a:lstStyle>
            <a:defPPr>
              <a:defRPr lang="en-US"/>
            </a:defPPr>
            <a:lvl1pPr indent="0">
              <a:lnSpc>
                <a:spcPct val="150000"/>
              </a:lnSpc>
              <a:buFont typeface="Arial" panose="020B0604020202020204" pitchFamily="34" charset="0"/>
              <a:buNone/>
              <a:defRPr kumimoji="1" sz="1600" b="0">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b="1" dirty="0" err="1"/>
              <a:t>QuadFlex</a:t>
            </a:r>
            <a:r>
              <a:rPr lang="en-US" altLang="zh-CN" b="1" dirty="0"/>
              <a:t> can not work</a:t>
            </a:r>
            <a:r>
              <a:rPr lang="zh-CN" altLang="en-US" b="1" dirty="0"/>
              <a:t>：</a:t>
            </a:r>
            <a:endParaRPr lang="en-US" altLang="zh-CN" b="1" dirty="0"/>
          </a:p>
          <a:p>
            <a:r>
              <a:rPr lang="en-US" altLang="zh-CN" dirty="0"/>
              <a:t>1. the extension of three quarters to child nodes is too rigid</a:t>
            </a:r>
          </a:p>
        </p:txBody>
      </p:sp>
      <p:sp>
        <p:nvSpPr>
          <p:cNvPr id="12" name="箭头: 下 11">
            <a:extLst>
              <a:ext uri="{FF2B5EF4-FFF2-40B4-BE49-F238E27FC236}">
                <a16:creationId xmlns:a16="http://schemas.microsoft.com/office/drawing/2014/main" id="{2609DB7D-B827-BE9E-CC58-AC843FFA731C}"/>
              </a:ext>
            </a:extLst>
          </p:cNvPr>
          <p:cNvSpPr/>
          <p:nvPr/>
        </p:nvSpPr>
        <p:spPr>
          <a:xfrm>
            <a:off x="3521301" y="4774455"/>
            <a:ext cx="336550" cy="48260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15" name="文本框 14">
            <a:extLst>
              <a:ext uri="{FF2B5EF4-FFF2-40B4-BE49-F238E27FC236}">
                <a16:creationId xmlns:a16="http://schemas.microsoft.com/office/drawing/2014/main" id="{5A453D86-7994-7A8F-372E-7CE77CF804FF}"/>
              </a:ext>
            </a:extLst>
          </p:cNvPr>
          <p:cNvSpPr txBox="1"/>
          <p:nvPr/>
        </p:nvSpPr>
        <p:spPr>
          <a:xfrm>
            <a:off x="3332267" y="5568095"/>
            <a:ext cx="3042593" cy="1289905"/>
          </a:xfrm>
          <a:prstGeom prst="rect">
            <a:avLst/>
          </a:prstGeom>
          <a:noFill/>
        </p:spPr>
        <p:txBody>
          <a:bodyPr wrap="square" rtlCol="0">
            <a:spAutoFit/>
          </a:bodyPr>
          <a:lstStyle>
            <a:defPPr>
              <a:defRPr lang="en-US"/>
            </a:defPPr>
            <a:lvl1pPr indent="0" algn="just">
              <a:lnSpc>
                <a:spcPct val="150000"/>
              </a:lnSpc>
              <a:buFont typeface="Arial" panose="020B0604020202020204" pitchFamily="34" charset="0"/>
              <a:buNone/>
              <a:defRPr kumimoji="1" sz="2000" b="1">
                <a:latin typeface="微软雅黑" panose="020B0503020204020204" pitchFamily="34" charset="-122"/>
                <a:ea typeface="微软雅黑" panose="020B0503020204020204" pitchFamily="34" charset="-122"/>
                <a:cs typeface="Arial" panose="020B0604020202020204" pitchFamily="34" charset="0"/>
              </a:defRPr>
            </a:lvl1pPr>
          </a:lstStyle>
          <a:p>
            <a:endParaRPr lang="en-US" altLang="zh-CN" sz="1800" b="0" dirty="0"/>
          </a:p>
          <a:p>
            <a:r>
              <a:rPr lang="en-US" altLang="zh-CN" sz="1600" b="0" dirty="0"/>
              <a:t>completeness </a:t>
            </a:r>
            <a:r>
              <a:rPr lang="zh-CN" altLang="en-US" sz="1600" b="0" dirty="0"/>
              <a:t>↑ ，</a:t>
            </a:r>
            <a:r>
              <a:rPr lang="en-US" altLang="zh-CN" sz="1600" b="0" dirty="0"/>
              <a:t>quality </a:t>
            </a:r>
            <a:r>
              <a:rPr lang="zh-CN" altLang="en-US" sz="1600" b="0" dirty="0"/>
              <a:t>↓</a:t>
            </a:r>
            <a:endParaRPr lang="en-US" altLang="zh-CN" sz="1600" b="0" dirty="0"/>
          </a:p>
          <a:p>
            <a:r>
              <a:rPr lang="en-US" altLang="zh-CN" sz="1800" b="0" dirty="0"/>
              <a:t>           </a:t>
            </a:r>
          </a:p>
        </p:txBody>
      </p:sp>
      <p:sp>
        <p:nvSpPr>
          <p:cNvPr id="16" name="文本框 15">
            <a:extLst>
              <a:ext uri="{FF2B5EF4-FFF2-40B4-BE49-F238E27FC236}">
                <a16:creationId xmlns:a16="http://schemas.microsoft.com/office/drawing/2014/main" id="{3A1A3228-2C58-A2F8-E47F-6DE962C5156A}"/>
              </a:ext>
            </a:extLst>
          </p:cNvPr>
          <p:cNvSpPr txBox="1"/>
          <p:nvPr/>
        </p:nvSpPr>
        <p:spPr>
          <a:xfrm>
            <a:off x="5352557" y="4780572"/>
            <a:ext cx="8235728" cy="787523"/>
          </a:xfrm>
          <a:prstGeom prst="rect">
            <a:avLst/>
          </a:prstGeom>
          <a:noFill/>
        </p:spPr>
        <p:txBody>
          <a:bodyPr wrap="square" rtlCol="0">
            <a:spAutoFit/>
          </a:bodyPr>
          <a:lstStyle>
            <a:defPPr>
              <a:defRPr lang="en-US"/>
            </a:defPPr>
            <a:lvl1pPr indent="0">
              <a:lnSpc>
                <a:spcPct val="150000"/>
              </a:lnSpc>
              <a:buFont typeface="Arial" panose="020B0604020202020204" pitchFamily="34" charset="0"/>
              <a:buNone/>
              <a:defRPr kumimoji="1" sz="1600" b="0">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b="1" dirty="0">
                <a:solidFill>
                  <a:srgbClr val="FF0000"/>
                </a:solidFill>
              </a:rPr>
              <a:t>Can we combine the AOI-based and </a:t>
            </a:r>
            <a:r>
              <a:rPr lang="en-US" altLang="zh-CN" b="1" dirty="0" err="1">
                <a:solidFill>
                  <a:srgbClr val="FF0000"/>
                </a:solidFill>
              </a:rPr>
              <a:t>QuadTree</a:t>
            </a:r>
            <a:r>
              <a:rPr lang="en-US" altLang="zh-CN" b="1" dirty="0">
                <a:solidFill>
                  <a:srgbClr val="FF0000"/>
                </a:solidFill>
              </a:rPr>
              <a:t>-based methods?</a:t>
            </a:r>
          </a:p>
          <a:p>
            <a:endParaRPr lang="en-US" altLang="zh-CN" dirty="0"/>
          </a:p>
        </p:txBody>
      </p:sp>
    </p:spTree>
    <p:extLst>
      <p:ext uri="{BB962C8B-B14F-4D97-AF65-F5344CB8AC3E}">
        <p14:creationId xmlns:p14="http://schemas.microsoft.com/office/powerpoint/2010/main" val="2018049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t>17</a:t>
            </a:fld>
            <a:endParaRPr lang="zh-CN" altLang="en-US"/>
          </a:p>
        </p:txBody>
      </p:sp>
      <p:sp>
        <p:nvSpPr>
          <p:cNvPr id="3" name="文本占位符 2"/>
          <p:cNvSpPr>
            <a:spLocks noGrp="1"/>
          </p:cNvSpPr>
          <p:nvPr>
            <p:ph type="body" sz="quarter" idx="13"/>
          </p:nvPr>
        </p:nvSpPr>
        <p:spPr>
          <a:xfrm>
            <a:off x="374934" y="243713"/>
            <a:ext cx="10122886" cy="569912"/>
          </a:xfrm>
        </p:spPr>
        <p:txBody>
          <a:bodyPr/>
          <a:lstStyle/>
          <a:p>
            <a:r>
              <a:rPr lang="zh-CN" altLang="en-US" dirty="0"/>
              <a:t>本文工作</a:t>
            </a:r>
            <a:r>
              <a:rPr lang="en-US" altLang="zh-CN" dirty="0"/>
              <a:t>-Spatial Blocking with Adaptive Quadtree</a:t>
            </a:r>
            <a:endParaRPr lang="zh-CN" altLang="en-US" dirty="0"/>
          </a:p>
        </p:txBody>
      </p:sp>
      <p:pic>
        <p:nvPicPr>
          <p:cNvPr id="4" name="图片 3">
            <a:extLst>
              <a:ext uri="{FF2B5EF4-FFF2-40B4-BE49-F238E27FC236}">
                <a16:creationId xmlns:a16="http://schemas.microsoft.com/office/drawing/2014/main" id="{0E765C41-C870-B416-6AC4-D8F59EB8DC82}"/>
              </a:ext>
            </a:extLst>
          </p:cNvPr>
          <p:cNvPicPr>
            <a:picLocks noChangeAspect="1"/>
          </p:cNvPicPr>
          <p:nvPr/>
        </p:nvPicPr>
        <p:blipFill>
          <a:blip r:embed="rId3"/>
          <a:stretch>
            <a:fillRect/>
          </a:stretch>
        </p:blipFill>
        <p:spPr>
          <a:xfrm>
            <a:off x="1566862" y="1321117"/>
            <a:ext cx="9058275" cy="3895725"/>
          </a:xfrm>
          <a:prstGeom prst="rect">
            <a:avLst/>
          </a:prstGeom>
        </p:spPr>
      </p:pic>
      <p:sp>
        <p:nvSpPr>
          <p:cNvPr id="6" name="文本框 5">
            <a:extLst>
              <a:ext uri="{FF2B5EF4-FFF2-40B4-BE49-F238E27FC236}">
                <a16:creationId xmlns:a16="http://schemas.microsoft.com/office/drawing/2014/main" id="{3FE81DB6-91BA-7E2E-27B6-84375940498D}"/>
              </a:ext>
            </a:extLst>
          </p:cNvPr>
          <p:cNvSpPr txBox="1"/>
          <p:nvPr/>
        </p:nvSpPr>
        <p:spPr>
          <a:xfrm>
            <a:off x="1202257" y="5541147"/>
            <a:ext cx="10398308" cy="418191"/>
          </a:xfrm>
          <a:prstGeom prst="rect">
            <a:avLst/>
          </a:prstGeom>
          <a:noFill/>
        </p:spPr>
        <p:txBody>
          <a:bodyPr wrap="square" rtlCol="0">
            <a:spAutoFit/>
          </a:bodyPr>
          <a:lstStyle>
            <a:defPPr>
              <a:defRPr lang="en-US"/>
            </a:defPPr>
            <a:lvl1pPr indent="0">
              <a:lnSpc>
                <a:spcPct val="150000"/>
              </a:lnSpc>
              <a:buFont typeface="Arial" panose="020B0604020202020204" pitchFamily="34" charset="0"/>
              <a:buNone/>
              <a:defRPr kumimoji="1" sz="1600" b="0">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b="1" dirty="0" err="1"/>
              <a:t>QuadSoft</a:t>
            </a:r>
            <a:r>
              <a:rPr lang="en-US" altLang="zh-CN" b="1" dirty="0"/>
              <a:t>: </a:t>
            </a:r>
            <a:r>
              <a:rPr lang="en-US" altLang="zh-CN" dirty="0"/>
              <a:t>extends the traditional quadtree with soft boundaries, allowing for an adaptive quadtree.</a:t>
            </a:r>
          </a:p>
        </p:txBody>
      </p:sp>
    </p:spTree>
    <p:extLst>
      <p:ext uri="{BB962C8B-B14F-4D97-AF65-F5344CB8AC3E}">
        <p14:creationId xmlns:p14="http://schemas.microsoft.com/office/powerpoint/2010/main" val="1781093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t>18</a:t>
            </a:fld>
            <a:endParaRPr lang="zh-CN" altLang="en-US"/>
          </a:p>
        </p:txBody>
      </p:sp>
      <p:sp>
        <p:nvSpPr>
          <p:cNvPr id="3" name="文本占位符 2"/>
          <p:cNvSpPr>
            <a:spLocks noGrp="1"/>
          </p:cNvSpPr>
          <p:nvPr>
            <p:ph type="body" sz="quarter" idx="13"/>
          </p:nvPr>
        </p:nvSpPr>
        <p:spPr/>
        <p:txBody>
          <a:bodyPr/>
          <a:lstStyle/>
          <a:p>
            <a:r>
              <a:rPr lang="zh-CN" altLang="en-US" dirty="0"/>
              <a:t>本文工作</a:t>
            </a:r>
            <a:r>
              <a:rPr lang="en-US" altLang="zh-CN" dirty="0"/>
              <a:t>- Spatial Blocking with Adaptive Quadtree</a:t>
            </a:r>
            <a:endParaRPr lang="zh-CN" altLang="en-US" dirty="0"/>
          </a:p>
        </p:txBody>
      </p:sp>
      <p:pic>
        <p:nvPicPr>
          <p:cNvPr id="5" name="图片 4">
            <a:extLst>
              <a:ext uri="{FF2B5EF4-FFF2-40B4-BE49-F238E27FC236}">
                <a16:creationId xmlns:a16="http://schemas.microsoft.com/office/drawing/2014/main" id="{4C598FD5-F967-BCD4-0EA7-7B9C7F0DD78C}"/>
              </a:ext>
            </a:extLst>
          </p:cNvPr>
          <p:cNvPicPr>
            <a:picLocks noChangeAspect="1"/>
          </p:cNvPicPr>
          <p:nvPr/>
        </p:nvPicPr>
        <p:blipFill>
          <a:blip r:embed="rId3"/>
          <a:stretch>
            <a:fillRect/>
          </a:stretch>
        </p:blipFill>
        <p:spPr>
          <a:xfrm>
            <a:off x="6356216" y="1153676"/>
            <a:ext cx="2506005" cy="4424581"/>
          </a:xfrm>
          <a:prstGeom prst="rect">
            <a:avLst/>
          </a:prstGeom>
        </p:spPr>
      </p:pic>
      <p:sp>
        <p:nvSpPr>
          <p:cNvPr id="18" name="文本框 17">
            <a:extLst>
              <a:ext uri="{FF2B5EF4-FFF2-40B4-BE49-F238E27FC236}">
                <a16:creationId xmlns:a16="http://schemas.microsoft.com/office/drawing/2014/main" id="{2BDEE6AC-AF0B-050F-F14E-761A917A2C23}"/>
              </a:ext>
            </a:extLst>
          </p:cNvPr>
          <p:cNvSpPr txBox="1"/>
          <p:nvPr/>
        </p:nvSpPr>
        <p:spPr>
          <a:xfrm>
            <a:off x="8991891" y="1619071"/>
            <a:ext cx="1892822" cy="336695"/>
          </a:xfrm>
          <a:prstGeom prst="rect">
            <a:avLst/>
          </a:prstGeom>
          <a:noFill/>
        </p:spPr>
        <p:txBody>
          <a:bodyPr wrap="square" rtlCol="0">
            <a:spAutoFit/>
          </a:bodyPr>
          <a:lstStyle>
            <a:defPPr>
              <a:defRPr lang="en-US"/>
            </a:defPPr>
            <a:lvl1pPr indent="0">
              <a:lnSpc>
                <a:spcPct val="150000"/>
              </a:lnSpc>
              <a:buFont typeface="Arial" panose="020B0604020202020204" pitchFamily="34" charset="0"/>
              <a:buNone/>
              <a:defRPr kumimoji="1" sz="1600" b="0">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1200" dirty="0"/>
              <a:t>1. split the node</a:t>
            </a:r>
          </a:p>
        </p:txBody>
      </p:sp>
      <p:sp>
        <p:nvSpPr>
          <p:cNvPr id="20" name="文本框 19">
            <a:extLst>
              <a:ext uri="{FF2B5EF4-FFF2-40B4-BE49-F238E27FC236}">
                <a16:creationId xmlns:a16="http://schemas.microsoft.com/office/drawing/2014/main" id="{C365DD4B-A743-3BE3-7E86-679BAD92FDFA}"/>
              </a:ext>
            </a:extLst>
          </p:cNvPr>
          <p:cNvSpPr txBox="1"/>
          <p:nvPr/>
        </p:nvSpPr>
        <p:spPr>
          <a:xfrm>
            <a:off x="8990434" y="1897556"/>
            <a:ext cx="3041747" cy="890693"/>
          </a:xfrm>
          <a:prstGeom prst="rect">
            <a:avLst/>
          </a:prstGeom>
          <a:noFill/>
        </p:spPr>
        <p:txBody>
          <a:bodyPr wrap="square" rtlCol="0">
            <a:spAutoFit/>
          </a:bodyPr>
          <a:lstStyle>
            <a:defPPr>
              <a:defRPr lang="en-US"/>
            </a:defPPr>
            <a:lvl1pPr indent="0">
              <a:lnSpc>
                <a:spcPct val="150000"/>
              </a:lnSpc>
              <a:buFont typeface="Arial" panose="020B0604020202020204" pitchFamily="34" charset="0"/>
              <a:buNone/>
              <a:defRPr kumimoji="1" sz="1600" b="0">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1200" dirty="0"/>
              <a:t>2. distributes the internal POIs of the current node to the child nodes </a:t>
            </a:r>
            <a:r>
              <a:rPr lang="en-US" altLang="zh-CN" sz="1200" dirty="0">
                <a:solidFill>
                  <a:srgbClr val="FF0000"/>
                </a:solidFill>
              </a:rPr>
              <a:t>based on their positions</a:t>
            </a:r>
          </a:p>
        </p:txBody>
      </p:sp>
      <p:grpSp>
        <p:nvGrpSpPr>
          <p:cNvPr id="26" name="组合 25">
            <a:extLst>
              <a:ext uri="{FF2B5EF4-FFF2-40B4-BE49-F238E27FC236}">
                <a16:creationId xmlns:a16="http://schemas.microsoft.com/office/drawing/2014/main" id="{98A6D555-AB3A-0DBB-BF50-D72D8F10D89C}"/>
              </a:ext>
            </a:extLst>
          </p:cNvPr>
          <p:cNvGrpSpPr/>
          <p:nvPr/>
        </p:nvGrpSpPr>
        <p:grpSpPr>
          <a:xfrm>
            <a:off x="401400" y="1146742"/>
            <a:ext cx="5989239" cy="4425291"/>
            <a:chOff x="291114" y="1469931"/>
            <a:chExt cx="5989239" cy="4425291"/>
          </a:xfrm>
        </p:grpSpPr>
        <p:pic>
          <p:nvPicPr>
            <p:cNvPr id="4" name="图片 3">
              <a:extLst>
                <a:ext uri="{FF2B5EF4-FFF2-40B4-BE49-F238E27FC236}">
                  <a16:creationId xmlns:a16="http://schemas.microsoft.com/office/drawing/2014/main" id="{C9C780C0-FD03-9DB6-B5F8-E218EF4C77F8}"/>
                </a:ext>
              </a:extLst>
            </p:cNvPr>
            <p:cNvPicPr>
              <a:picLocks noChangeAspect="1"/>
            </p:cNvPicPr>
            <p:nvPr/>
          </p:nvPicPr>
          <p:blipFill>
            <a:blip r:embed="rId4"/>
            <a:stretch>
              <a:fillRect/>
            </a:stretch>
          </p:blipFill>
          <p:spPr>
            <a:xfrm>
              <a:off x="291114" y="1469931"/>
              <a:ext cx="3464243" cy="4425291"/>
            </a:xfrm>
            <a:prstGeom prst="rect">
              <a:avLst/>
            </a:prstGeom>
          </p:spPr>
        </p:pic>
        <p:sp>
          <p:nvSpPr>
            <p:cNvPr id="9" name="文本框 8">
              <a:extLst>
                <a:ext uri="{FF2B5EF4-FFF2-40B4-BE49-F238E27FC236}">
                  <a16:creationId xmlns:a16="http://schemas.microsoft.com/office/drawing/2014/main" id="{79158C24-0632-8F96-D474-0793710C91A7}"/>
                </a:ext>
              </a:extLst>
            </p:cNvPr>
            <p:cNvSpPr txBox="1"/>
            <p:nvPr/>
          </p:nvSpPr>
          <p:spPr>
            <a:xfrm>
              <a:off x="3838890" y="2718055"/>
              <a:ext cx="1892822" cy="336695"/>
            </a:xfrm>
            <a:prstGeom prst="rect">
              <a:avLst/>
            </a:prstGeom>
            <a:noFill/>
          </p:spPr>
          <p:txBody>
            <a:bodyPr wrap="square" rtlCol="0">
              <a:spAutoFit/>
            </a:bodyPr>
            <a:lstStyle>
              <a:defPPr>
                <a:defRPr lang="en-US"/>
              </a:defPPr>
              <a:lvl1pPr indent="0">
                <a:lnSpc>
                  <a:spcPct val="150000"/>
                </a:lnSpc>
                <a:buFont typeface="Arial" panose="020B0604020202020204" pitchFamily="34" charset="0"/>
                <a:buNone/>
                <a:defRPr kumimoji="1" sz="1600" b="0">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1200" dirty="0"/>
                <a:t>1. create a quadtree</a:t>
              </a:r>
            </a:p>
          </p:txBody>
        </p:sp>
        <p:sp>
          <p:nvSpPr>
            <p:cNvPr id="12" name="文本框 11">
              <a:extLst>
                <a:ext uri="{FF2B5EF4-FFF2-40B4-BE49-F238E27FC236}">
                  <a16:creationId xmlns:a16="http://schemas.microsoft.com/office/drawing/2014/main" id="{3418826F-80FF-0A90-CCB1-79541255F076}"/>
                </a:ext>
              </a:extLst>
            </p:cNvPr>
            <p:cNvSpPr txBox="1"/>
            <p:nvPr/>
          </p:nvSpPr>
          <p:spPr>
            <a:xfrm flipH="1">
              <a:off x="3838890" y="4227112"/>
              <a:ext cx="2441463" cy="613694"/>
            </a:xfrm>
            <a:prstGeom prst="rect">
              <a:avLst/>
            </a:prstGeom>
            <a:noFill/>
          </p:spPr>
          <p:txBody>
            <a:bodyPr wrap="square" rtlCol="0">
              <a:spAutoFit/>
            </a:bodyPr>
            <a:lstStyle>
              <a:defPPr>
                <a:defRPr lang="en-US"/>
              </a:defPPr>
              <a:lvl1pPr indent="0">
                <a:lnSpc>
                  <a:spcPct val="150000"/>
                </a:lnSpc>
                <a:buFont typeface="Arial" panose="020B0604020202020204" pitchFamily="34" charset="0"/>
                <a:buNone/>
                <a:defRPr kumimoji="1" sz="1600" b="0">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1200" dirty="0"/>
                <a:t>2. use a queue to manage </a:t>
              </a:r>
            </a:p>
            <a:p>
              <a:r>
                <a:rPr lang="en-US" altLang="zh-CN" sz="1200" dirty="0"/>
                <a:t>the split of the tree</a:t>
              </a:r>
            </a:p>
          </p:txBody>
        </p:sp>
        <p:sp>
          <p:nvSpPr>
            <p:cNvPr id="13" name="矩形 12">
              <a:extLst>
                <a:ext uri="{FF2B5EF4-FFF2-40B4-BE49-F238E27FC236}">
                  <a16:creationId xmlns:a16="http://schemas.microsoft.com/office/drawing/2014/main" id="{0BBFD31D-04B5-6260-32E4-D0BF037C822A}"/>
                </a:ext>
              </a:extLst>
            </p:cNvPr>
            <p:cNvSpPr/>
            <p:nvPr/>
          </p:nvSpPr>
          <p:spPr>
            <a:xfrm>
              <a:off x="738066" y="4439643"/>
              <a:ext cx="2131743" cy="188632"/>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15" name="文本框 14">
              <a:extLst>
                <a:ext uri="{FF2B5EF4-FFF2-40B4-BE49-F238E27FC236}">
                  <a16:creationId xmlns:a16="http://schemas.microsoft.com/office/drawing/2014/main" id="{FC491917-3CF0-3363-B91D-984D00EA6F3F}"/>
                </a:ext>
              </a:extLst>
            </p:cNvPr>
            <p:cNvSpPr txBox="1"/>
            <p:nvPr/>
          </p:nvSpPr>
          <p:spPr>
            <a:xfrm flipH="1">
              <a:off x="2196380" y="4557024"/>
              <a:ext cx="1642510" cy="336695"/>
            </a:xfrm>
            <a:prstGeom prst="rect">
              <a:avLst/>
            </a:prstGeom>
            <a:noFill/>
          </p:spPr>
          <p:txBody>
            <a:bodyPr wrap="square" rtlCol="0">
              <a:spAutoFit/>
            </a:bodyPr>
            <a:lstStyle>
              <a:defPPr>
                <a:defRPr lang="en-US"/>
              </a:defPPr>
              <a:lvl1pPr indent="0">
                <a:lnSpc>
                  <a:spcPct val="150000"/>
                </a:lnSpc>
                <a:buFont typeface="Arial" panose="020B0604020202020204" pitchFamily="34" charset="0"/>
                <a:buNone/>
                <a:defRPr kumimoji="1" sz="1600" b="0">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1200" dirty="0">
                  <a:solidFill>
                    <a:srgbClr val="FF0000"/>
                  </a:solidFill>
                </a:rPr>
                <a:t>split conditions</a:t>
              </a:r>
            </a:p>
          </p:txBody>
        </p:sp>
        <p:sp>
          <p:nvSpPr>
            <p:cNvPr id="22" name="右大括号 21">
              <a:extLst>
                <a:ext uri="{FF2B5EF4-FFF2-40B4-BE49-F238E27FC236}">
                  <a16:creationId xmlns:a16="http://schemas.microsoft.com/office/drawing/2014/main" id="{4131D6C9-D786-0F34-CABA-7AF1EB496D90}"/>
                </a:ext>
              </a:extLst>
            </p:cNvPr>
            <p:cNvSpPr/>
            <p:nvPr/>
          </p:nvSpPr>
          <p:spPr>
            <a:xfrm>
              <a:off x="3733951" y="3427427"/>
              <a:ext cx="124256" cy="2213064"/>
            </a:xfrm>
            <a:prstGeom prst="righ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右大括号 24">
              <a:extLst>
                <a:ext uri="{FF2B5EF4-FFF2-40B4-BE49-F238E27FC236}">
                  <a16:creationId xmlns:a16="http://schemas.microsoft.com/office/drawing/2014/main" id="{121F4C00-E7FB-A377-25DB-D2210FB61B3D}"/>
                </a:ext>
              </a:extLst>
            </p:cNvPr>
            <p:cNvSpPr/>
            <p:nvPr/>
          </p:nvSpPr>
          <p:spPr>
            <a:xfrm>
              <a:off x="3733951" y="2425924"/>
              <a:ext cx="124256" cy="972076"/>
            </a:xfrm>
            <a:prstGeom prst="righ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7" name="右大括号 26">
            <a:extLst>
              <a:ext uri="{FF2B5EF4-FFF2-40B4-BE49-F238E27FC236}">
                <a16:creationId xmlns:a16="http://schemas.microsoft.com/office/drawing/2014/main" id="{FBB947E5-3813-559C-EE70-BA2D6486D98E}"/>
              </a:ext>
            </a:extLst>
          </p:cNvPr>
          <p:cNvSpPr/>
          <p:nvPr/>
        </p:nvSpPr>
        <p:spPr>
          <a:xfrm>
            <a:off x="8862220" y="1718870"/>
            <a:ext cx="129672" cy="178686"/>
          </a:xfrm>
          <a:prstGeom prst="righ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右大括号 27">
            <a:extLst>
              <a:ext uri="{FF2B5EF4-FFF2-40B4-BE49-F238E27FC236}">
                <a16:creationId xmlns:a16="http://schemas.microsoft.com/office/drawing/2014/main" id="{7B347E60-81B8-8EE3-451D-7B903CF76930}"/>
              </a:ext>
            </a:extLst>
          </p:cNvPr>
          <p:cNvSpPr/>
          <p:nvPr/>
        </p:nvSpPr>
        <p:spPr>
          <a:xfrm>
            <a:off x="8863678" y="1955766"/>
            <a:ext cx="128213" cy="582856"/>
          </a:xfrm>
          <a:prstGeom prst="righ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右大括号 28">
            <a:extLst>
              <a:ext uri="{FF2B5EF4-FFF2-40B4-BE49-F238E27FC236}">
                <a16:creationId xmlns:a16="http://schemas.microsoft.com/office/drawing/2014/main" id="{9090F321-D8FB-FBEF-EE24-D5D64B13538B}"/>
              </a:ext>
            </a:extLst>
          </p:cNvPr>
          <p:cNvSpPr/>
          <p:nvPr/>
        </p:nvSpPr>
        <p:spPr>
          <a:xfrm>
            <a:off x="8862950" y="2567796"/>
            <a:ext cx="126028" cy="1737289"/>
          </a:xfrm>
          <a:prstGeom prst="righ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54A6D2CC-5390-1CEC-2F14-01930A74C5F2}"/>
              </a:ext>
            </a:extLst>
          </p:cNvPr>
          <p:cNvSpPr txBox="1"/>
          <p:nvPr/>
        </p:nvSpPr>
        <p:spPr>
          <a:xfrm>
            <a:off x="8990434" y="2945715"/>
            <a:ext cx="3041747" cy="890693"/>
          </a:xfrm>
          <a:prstGeom prst="rect">
            <a:avLst/>
          </a:prstGeom>
          <a:noFill/>
        </p:spPr>
        <p:txBody>
          <a:bodyPr wrap="square" rtlCol="0">
            <a:spAutoFit/>
          </a:bodyPr>
          <a:lstStyle>
            <a:defPPr>
              <a:defRPr lang="en-US"/>
            </a:defPPr>
            <a:lvl1pPr indent="0">
              <a:lnSpc>
                <a:spcPct val="150000"/>
              </a:lnSpc>
              <a:buFont typeface="Arial" panose="020B0604020202020204" pitchFamily="34" charset="0"/>
              <a:buNone/>
              <a:defRPr kumimoji="1" sz="1600" b="0">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1200" dirty="0"/>
              <a:t>3. assigns external POIs to the child </a:t>
            </a:r>
            <a:r>
              <a:rPr lang="en-US" altLang="zh-CN" sz="1200" dirty="0" err="1"/>
              <a:t>nodes’external</a:t>
            </a:r>
            <a:r>
              <a:rPr lang="en-US" altLang="zh-CN" sz="1200" dirty="0"/>
              <a:t> POI sets, </a:t>
            </a:r>
            <a:r>
              <a:rPr lang="en-US" altLang="zh-CN" sz="1200" dirty="0">
                <a:solidFill>
                  <a:srgbClr val="FF0000"/>
                </a:solidFill>
              </a:rPr>
              <a:t>based on shared AOIs </a:t>
            </a:r>
          </a:p>
        </p:txBody>
      </p:sp>
      <p:sp>
        <p:nvSpPr>
          <p:cNvPr id="32" name="右大括号 31">
            <a:extLst>
              <a:ext uri="{FF2B5EF4-FFF2-40B4-BE49-F238E27FC236}">
                <a16:creationId xmlns:a16="http://schemas.microsoft.com/office/drawing/2014/main" id="{E80D0977-4868-3FC9-32D3-DC1083DC6869}"/>
              </a:ext>
            </a:extLst>
          </p:cNvPr>
          <p:cNvSpPr/>
          <p:nvPr/>
        </p:nvSpPr>
        <p:spPr>
          <a:xfrm>
            <a:off x="8863819" y="4334259"/>
            <a:ext cx="125160" cy="1055892"/>
          </a:xfrm>
          <a:prstGeom prst="righ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0B2276FB-68ED-B2F2-4F75-B1218EB10E4C}"/>
              </a:ext>
            </a:extLst>
          </p:cNvPr>
          <p:cNvSpPr txBox="1"/>
          <p:nvPr/>
        </p:nvSpPr>
        <p:spPr>
          <a:xfrm>
            <a:off x="8988978" y="4114496"/>
            <a:ext cx="3041747" cy="1721690"/>
          </a:xfrm>
          <a:prstGeom prst="rect">
            <a:avLst/>
          </a:prstGeom>
          <a:noFill/>
        </p:spPr>
        <p:txBody>
          <a:bodyPr wrap="square" rtlCol="0">
            <a:spAutoFit/>
          </a:bodyPr>
          <a:lstStyle>
            <a:defPPr>
              <a:defRPr lang="en-US"/>
            </a:defPPr>
            <a:lvl1pPr indent="0">
              <a:lnSpc>
                <a:spcPct val="150000"/>
              </a:lnSpc>
              <a:buFont typeface="Arial" panose="020B0604020202020204" pitchFamily="34" charset="0"/>
              <a:buNone/>
              <a:defRPr kumimoji="1" sz="1600" b="0">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1200" dirty="0"/>
              <a:t>3. for each child node, POIs that are not internal but share the same AOI with the internal POIs are added to the external POI set of the child node containing the corresponding internal POI.</a:t>
            </a:r>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6E53E2C8-CB20-A308-1ADB-F9C0CF619C5B}"/>
                  </a:ext>
                </a:extLst>
              </p:cNvPr>
              <p:cNvSpPr txBox="1"/>
              <p:nvPr/>
            </p:nvSpPr>
            <p:spPr>
              <a:xfrm>
                <a:off x="401400" y="5754611"/>
                <a:ext cx="9718877" cy="1156855"/>
              </a:xfrm>
              <a:prstGeom prst="rect">
                <a:avLst/>
              </a:prstGeom>
              <a:noFill/>
            </p:spPr>
            <p:txBody>
              <a:bodyPr wrap="square" rtlCol="0">
                <a:spAutoFit/>
              </a:bodyPr>
              <a:lstStyle>
                <a:defPPr>
                  <a:defRPr lang="en-US"/>
                </a:defPPr>
                <a:lvl1pPr indent="0">
                  <a:lnSpc>
                    <a:spcPct val="150000"/>
                  </a:lnSpc>
                  <a:buFont typeface="Arial" panose="020B0604020202020204" pitchFamily="34" charset="0"/>
                  <a:buNone/>
                  <a:defRPr kumimoji="1" sz="1600" b="0">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dirty="0"/>
                  <a:t>Time Complexity: </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2</m:t>
                                </m:r>
                              </m:sub>
                            </m:sSub>
                          </m:e>
                        </m:d>
                      </m:e>
                    </m:d>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𝑙𝑜𝑔</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endParaRPr lang="en-US" altLang="zh-CN" dirty="0"/>
              </a:p>
              <a:p>
                <a14:m>
                  <m:oMath xmlns:m="http://schemas.openxmlformats.org/officeDocument/2006/math">
                    <m:r>
                      <a:rPr lang="en-US" altLang="zh-CN" b="0" i="1" smtClean="0">
                        <a:latin typeface="Cambria Math" panose="02040503050406030204" pitchFamily="18" charset="0"/>
                      </a:rPr>
                      <m:t>𝑤</m:t>
                    </m:r>
                    <m:r>
                      <a:rPr lang="en-US" altLang="zh-CN" b="0" i="1" smtClean="0">
                        <a:latin typeface="Cambria Math" panose="02040503050406030204" pitchFamily="18" charset="0"/>
                      </a:rPr>
                      <m:t> </m:t>
                    </m:r>
                  </m:oMath>
                </a14:m>
                <a:r>
                  <a:rPr lang="en-US" altLang="zh-CN" dirty="0"/>
                  <a:t> is a constant and is related to the hyperparameters and the distribution size of the data.</a:t>
                </a:r>
                <a:endParaRPr lang="zh-CN" altLang="en-US" dirty="0"/>
              </a:p>
              <a:p>
                <a:r>
                  <a:rPr lang="en-US" altLang="zh-CN" dirty="0"/>
                  <a:t> </a:t>
                </a:r>
              </a:p>
            </p:txBody>
          </p:sp>
        </mc:Choice>
        <mc:Fallback xmlns="">
          <p:sp>
            <p:nvSpPr>
              <p:cNvPr id="37" name="文本框 36">
                <a:extLst>
                  <a:ext uri="{FF2B5EF4-FFF2-40B4-BE49-F238E27FC236}">
                    <a16:creationId xmlns:a16="http://schemas.microsoft.com/office/drawing/2014/main" id="{6E53E2C8-CB20-A308-1ADB-F9C0CF619C5B}"/>
                  </a:ext>
                </a:extLst>
              </p:cNvPr>
              <p:cNvSpPr txBox="1">
                <a:spLocks noRot="1" noChangeAspect="1" noMove="1" noResize="1" noEditPoints="1" noAdjustHandles="1" noChangeArrowheads="1" noChangeShapeType="1" noTextEdit="1"/>
              </p:cNvSpPr>
              <p:nvPr/>
            </p:nvSpPr>
            <p:spPr>
              <a:xfrm>
                <a:off x="401400" y="5754611"/>
                <a:ext cx="9718877" cy="1156855"/>
              </a:xfrm>
              <a:prstGeom prst="rect">
                <a:avLst/>
              </a:prstGeom>
              <a:blipFill>
                <a:blip r:embed="rId5"/>
                <a:stretch>
                  <a:fillRect l="-3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96300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655902" y="1775113"/>
            <a:ext cx="4880195" cy="3611202"/>
            <a:chOff x="3655902" y="1775113"/>
            <a:chExt cx="4880195" cy="3611202"/>
          </a:xfrm>
        </p:grpSpPr>
        <p:grpSp>
          <p:nvGrpSpPr>
            <p:cNvPr id="40" name="组合 39"/>
            <p:cNvGrpSpPr/>
            <p:nvPr/>
          </p:nvGrpSpPr>
          <p:grpSpPr>
            <a:xfrm>
              <a:off x="3655902" y="1775113"/>
              <a:ext cx="4880195" cy="553054"/>
              <a:chOff x="3655902" y="1765588"/>
              <a:chExt cx="4880195" cy="553054"/>
            </a:xfrm>
            <a:solidFill>
              <a:schemeClr val="bg1">
                <a:lumMod val="65000"/>
                <a:alpha val="50000"/>
              </a:schemeClr>
            </a:solidFill>
          </p:grpSpPr>
          <p:grpSp>
            <p:nvGrpSpPr>
              <p:cNvPr id="30" name="Google Shape;863;p65"/>
              <p:cNvGrpSpPr>
                <a:grpSpLocks noChangeAspect="1"/>
              </p:cNvGrpSpPr>
              <p:nvPr/>
            </p:nvGrpSpPr>
            <p:grpSpPr>
              <a:xfrm>
                <a:off x="3655902" y="1952115"/>
                <a:ext cx="190147" cy="180000"/>
                <a:chOff x="4660325" y="1866850"/>
                <a:chExt cx="68350" cy="58100"/>
              </a:xfrm>
              <a:grpFill/>
            </p:grpSpPr>
            <p:sp>
              <p:nvSpPr>
                <p:cNvPr id="34"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35"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grpSp>
            <p:nvGrpSpPr>
              <p:cNvPr id="31" name="Google Shape;863;p65"/>
              <p:cNvGrpSpPr>
                <a:grpSpLocks noChangeAspect="1"/>
              </p:cNvGrpSpPr>
              <p:nvPr/>
            </p:nvGrpSpPr>
            <p:grpSpPr>
              <a:xfrm flipH="1">
                <a:off x="8345950" y="1952115"/>
                <a:ext cx="190147" cy="180000"/>
                <a:chOff x="4660325" y="1866850"/>
                <a:chExt cx="68350" cy="58100"/>
              </a:xfrm>
              <a:grpFill/>
            </p:grpSpPr>
            <p:sp>
              <p:nvSpPr>
                <p:cNvPr id="32"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33"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sp>
            <p:nvSpPr>
              <p:cNvPr id="2" name="矩形: 圆角 1"/>
              <p:cNvSpPr/>
              <p:nvPr/>
            </p:nvSpPr>
            <p:spPr>
              <a:xfrm>
                <a:off x="4029582" y="1765588"/>
                <a:ext cx="4132835" cy="553054"/>
              </a:xfrm>
              <a:prstGeom prst="roundRect">
                <a:avLst>
                  <a:gd name="adj" fmla="val 17699"/>
                </a:avLst>
              </a:prstGeom>
              <a:grp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2800" b="1">
                    <a:solidFill>
                      <a:schemeClr val="tx1">
                        <a:lumMod val="50000"/>
                        <a:lumOff val="50000"/>
                      </a:schemeClr>
                    </a:solidFill>
                    <a:latin typeface="微软雅黑" panose="020B0503020204020204" pitchFamily="34" charset="-122"/>
                    <a:ea typeface="微软雅黑" panose="020B0503020204020204" pitchFamily="34" charset="-122"/>
                    <a:cs typeface="+mn-ea"/>
                  </a:rPr>
                  <a:t>研 究 背 景</a:t>
                </a:r>
              </a:p>
            </p:txBody>
          </p:sp>
        </p:grpSp>
        <p:grpSp>
          <p:nvGrpSpPr>
            <p:cNvPr id="41" name="组合 40"/>
            <p:cNvGrpSpPr/>
            <p:nvPr/>
          </p:nvGrpSpPr>
          <p:grpSpPr>
            <a:xfrm>
              <a:off x="3655902" y="4833261"/>
              <a:ext cx="4880195" cy="553054"/>
              <a:chOff x="3655902" y="1765588"/>
              <a:chExt cx="4880195" cy="553054"/>
            </a:xfrm>
            <a:solidFill>
              <a:schemeClr val="bg1">
                <a:lumMod val="65000"/>
                <a:alpha val="50000"/>
              </a:schemeClr>
            </a:solidFill>
          </p:grpSpPr>
          <p:grpSp>
            <p:nvGrpSpPr>
              <p:cNvPr id="42" name="Google Shape;863;p65"/>
              <p:cNvGrpSpPr>
                <a:grpSpLocks noChangeAspect="1"/>
              </p:cNvGrpSpPr>
              <p:nvPr/>
            </p:nvGrpSpPr>
            <p:grpSpPr>
              <a:xfrm>
                <a:off x="3655902" y="1952115"/>
                <a:ext cx="190147" cy="180000"/>
                <a:chOff x="4660325" y="1866850"/>
                <a:chExt cx="68350" cy="58100"/>
              </a:xfrm>
              <a:grpFill/>
            </p:grpSpPr>
            <p:sp>
              <p:nvSpPr>
                <p:cNvPr id="47"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48"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grpSp>
            <p:nvGrpSpPr>
              <p:cNvPr id="43" name="Google Shape;863;p65"/>
              <p:cNvGrpSpPr>
                <a:grpSpLocks noChangeAspect="1"/>
              </p:cNvGrpSpPr>
              <p:nvPr/>
            </p:nvGrpSpPr>
            <p:grpSpPr>
              <a:xfrm flipH="1">
                <a:off x="8345950" y="1952115"/>
                <a:ext cx="190147" cy="180000"/>
                <a:chOff x="4660325" y="1866850"/>
                <a:chExt cx="68350" cy="58100"/>
              </a:xfrm>
              <a:grpFill/>
            </p:grpSpPr>
            <p:sp>
              <p:nvSpPr>
                <p:cNvPr id="45"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46"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sp>
            <p:nvSpPr>
              <p:cNvPr id="44" name="矩形: 圆角 43"/>
              <p:cNvSpPr/>
              <p:nvPr/>
            </p:nvSpPr>
            <p:spPr>
              <a:xfrm>
                <a:off x="4029582" y="1765588"/>
                <a:ext cx="4132835" cy="553054"/>
              </a:xfrm>
              <a:prstGeom prst="roundRect">
                <a:avLst>
                  <a:gd name="adj" fmla="val 17699"/>
                </a:avLst>
              </a:prstGeom>
              <a:grp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2800" b="1">
                    <a:solidFill>
                      <a:schemeClr val="tx1">
                        <a:lumMod val="50000"/>
                        <a:lumOff val="50000"/>
                      </a:schemeClr>
                    </a:solidFill>
                    <a:latin typeface="微软雅黑" panose="020B0503020204020204" pitchFamily="34" charset="-122"/>
                    <a:ea typeface="微软雅黑" panose="020B0503020204020204" pitchFamily="34" charset="-122"/>
                    <a:cs typeface="+mn-ea"/>
                  </a:rPr>
                  <a:t>思 考 总 结</a:t>
                </a:r>
                <a:endPar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grpSp>
        <p:grpSp>
          <p:nvGrpSpPr>
            <p:cNvPr id="49" name="组合 48"/>
            <p:cNvGrpSpPr/>
            <p:nvPr/>
          </p:nvGrpSpPr>
          <p:grpSpPr>
            <a:xfrm>
              <a:off x="3655902" y="2794496"/>
              <a:ext cx="4880195" cy="553054"/>
              <a:chOff x="3655902" y="1765588"/>
              <a:chExt cx="4880195" cy="553054"/>
            </a:xfrm>
            <a:solidFill>
              <a:schemeClr val="bg1">
                <a:lumMod val="65000"/>
                <a:alpha val="50000"/>
              </a:schemeClr>
            </a:solidFill>
          </p:grpSpPr>
          <p:grpSp>
            <p:nvGrpSpPr>
              <p:cNvPr id="50" name="Google Shape;863;p65"/>
              <p:cNvGrpSpPr>
                <a:grpSpLocks noChangeAspect="1"/>
              </p:cNvGrpSpPr>
              <p:nvPr/>
            </p:nvGrpSpPr>
            <p:grpSpPr>
              <a:xfrm>
                <a:off x="3655902" y="1952115"/>
                <a:ext cx="190147" cy="180000"/>
                <a:chOff x="4660325" y="1866850"/>
                <a:chExt cx="68350" cy="58100"/>
              </a:xfrm>
              <a:grpFill/>
            </p:grpSpPr>
            <p:sp>
              <p:nvSpPr>
                <p:cNvPr id="55"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56"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grpSp>
            <p:nvGrpSpPr>
              <p:cNvPr id="51" name="Google Shape;863;p65"/>
              <p:cNvGrpSpPr>
                <a:grpSpLocks noChangeAspect="1"/>
              </p:cNvGrpSpPr>
              <p:nvPr/>
            </p:nvGrpSpPr>
            <p:grpSpPr>
              <a:xfrm flipH="1">
                <a:off x="8345950" y="1952115"/>
                <a:ext cx="190147" cy="180000"/>
                <a:chOff x="4660325" y="1866850"/>
                <a:chExt cx="68350" cy="58100"/>
              </a:xfrm>
              <a:grpFill/>
            </p:grpSpPr>
            <p:sp>
              <p:nvSpPr>
                <p:cNvPr id="53"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54"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sp>
            <p:nvSpPr>
              <p:cNvPr id="52" name="矩形: 圆角 51"/>
              <p:cNvSpPr/>
              <p:nvPr/>
            </p:nvSpPr>
            <p:spPr>
              <a:xfrm>
                <a:off x="4029582" y="1765588"/>
                <a:ext cx="4132835" cy="553054"/>
              </a:xfrm>
              <a:prstGeom prst="roundRect">
                <a:avLst>
                  <a:gd name="adj" fmla="val 17699"/>
                </a:avLst>
              </a:prstGeom>
              <a:grp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800" b="1">
                    <a:solidFill>
                      <a:schemeClr val="tx1">
                        <a:lumMod val="50000"/>
                        <a:lumOff val="50000"/>
                      </a:schemeClr>
                    </a:solidFill>
                    <a:latin typeface="微软雅黑" panose="020B0503020204020204" pitchFamily="34" charset="-122"/>
                    <a:ea typeface="微软雅黑" panose="020B0503020204020204" pitchFamily="34" charset="-122"/>
                    <a:cs typeface="+mn-ea"/>
                  </a:rPr>
                  <a:t>本</a:t>
                </a:r>
                <a:r>
                  <a:rPr lang="en-US" altLang="zh-CN" sz="2800" b="1">
                    <a:solidFill>
                      <a:schemeClr val="tx1">
                        <a:lumMod val="50000"/>
                        <a:lumOff val="50000"/>
                      </a:schemeClr>
                    </a:solidFill>
                    <a:latin typeface="微软雅黑" panose="020B0503020204020204" pitchFamily="34" charset="-122"/>
                    <a:ea typeface="微软雅黑" panose="020B0503020204020204" pitchFamily="34" charset="-122"/>
                    <a:cs typeface="+mn-ea"/>
                  </a:rPr>
                  <a:t> </a:t>
                </a:r>
                <a:r>
                  <a:rPr lang="zh-CN" altLang="en-US" sz="2800" b="1">
                    <a:solidFill>
                      <a:schemeClr val="tx1">
                        <a:lumMod val="50000"/>
                        <a:lumOff val="50000"/>
                      </a:schemeClr>
                    </a:solidFill>
                    <a:latin typeface="微软雅黑" panose="020B0503020204020204" pitchFamily="34" charset="-122"/>
                    <a:ea typeface="微软雅黑" panose="020B0503020204020204" pitchFamily="34" charset="-122"/>
                    <a:cs typeface="+mn-ea"/>
                  </a:rPr>
                  <a:t>文</a:t>
                </a:r>
                <a:r>
                  <a:rPr lang="en-US" altLang="zh-CN" sz="2800" b="1">
                    <a:solidFill>
                      <a:schemeClr val="tx1">
                        <a:lumMod val="50000"/>
                        <a:lumOff val="50000"/>
                      </a:schemeClr>
                    </a:solidFill>
                    <a:latin typeface="微软雅黑" panose="020B0503020204020204" pitchFamily="34" charset="-122"/>
                    <a:ea typeface="微软雅黑" panose="020B0503020204020204" pitchFamily="34" charset="-122"/>
                    <a:cs typeface="+mn-ea"/>
                  </a:rPr>
                  <a:t> </a:t>
                </a:r>
                <a:r>
                  <a:rPr lang="zh-CN" altLang="en-US" sz="2800" b="1">
                    <a:solidFill>
                      <a:schemeClr val="tx1">
                        <a:lumMod val="50000"/>
                        <a:lumOff val="50000"/>
                      </a:schemeClr>
                    </a:solidFill>
                    <a:latin typeface="微软雅黑" panose="020B0503020204020204" pitchFamily="34" charset="-122"/>
                    <a:ea typeface="微软雅黑" panose="020B0503020204020204" pitchFamily="34" charset="-122"/>
                    <a:cs typeface="+mn-ea"/>
                  </a:rPr>
                  <a:t>工</a:t>
                </a:r>
                <a:r>
                  <a:rPr lang="en-US" altLang="zh-CN" sz="2800" b="1">
                    <a:solidFill>
                      <a:schemeClr val="tx1">
                        <a:lumMod val="50000"/>
                        <a:lumOff val="50000"/>
                      </a:schemeClr>
                    </a:solidFill>
                    <a:latin typeface="微软雅黑" panose="020B0503020204020204" pitchFamily="34" charset="-122"/>
                    <a:ea typeface="微软雅黑" panose="020B0503020204020204" pitchFamily="34" charset="-122"/>
                    <a:cs typeface="+mn-ea"/>
                  </a:rPr>
                  <a:t> </a:t>
                </a:r>
                <a:r>
                  <a:rPr lang="zh-CN" altLang="en-US" sz="2800" b="1">
                    <a:solidFill>
                      <a:schemeClr val="tx1">
                        <a:lumMod val="50000"/>
                        <a:lumOff val="50000"/>
                      </a:schemeClr>
                    </a:solidFill>
                    <a:latin typeface="微软雅黑" panose="020B0503020204020204" pitchFamily="34" charset="-122"/>
                    <a:ea typeface="微软雅黑" panose="020B0503020204020204" pitchFamily="34" charset="-122"/>
                    <a:cs typeface="+mn-ea"/>
                  </a:rPr>
                  <a:t>作</a:t>
                </a:r>
              </a:p>
            </p:txBody>
          </p:sp>
        </p:grpSp>
        <p:grpSp>
          <p:nvGrpSpPr>
            <p:cNvPr id="57" name="组合 56"/>
            <p:cNvGrpSpPr/>
            <p:nvPr/>
          </p:nvGrpSpPr>
          <p:grpSpPr>
            <a:xfrm>
              <a:off x="3655902" y="3813879"/>
              <a:ext cx="4880195" cy="553054"/>
              <a:chOff x="3655902" y="1765588"/>
              <a:chExt cx="4880195" cy="553054"/>
            </a:xfrm>
          </p:grpSpPr>
          <p:grpSp>
            <p:nvGrpSpPr>
              <p:cNvPr id="58" name="Google Shape;863;p65"/>
              <p:cNvGrpSpPr>
                <a:grpSpLocks noChangeAspect="1"/>
              </p:cNvGrpSpPr>
              <p:nvPr/>
            </p:nvGrpSpPr>
            <p:grpSpPr>
              <a:xfrm>
                <a:off x="3655902" y="1952115"/>
                <a:ext cx="190147" cy="180000"/>
                <a:chOff x="4660325" y="1866850"/>
                <a:chExt cx="68350" cy="58100"/>
              </a:xfrm>
            </p:grpSpPr>
            <p:sp>
              <p:nvSpPr>
                <p:cNvPr id="63"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4"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59" name="Google Shape;863;p65"/>
              <p:cNvGrpSpPr>
                <a:grpSpLocks noChangeAspect="1"/>
              </p:cNvGrpSpPr>
              <p:nvPr/>
            </p:nvGrpSpPr>
            <p:grpSpPr>
              <a:xfrm flipH="1">
                <a:off x="8345950" y="1952115"/>
                <a:ext cx="190147" cy="180000"/>
                <a:chOff x="4660325" y="1866850"/>
                <a:chExt cx="68350" cy="58100"/>
              </a:xfrm>
            </p:grpSpPr>
            <p:sp>
              <p:nvSpPr>
                <p:cNvPr id="61"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2"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60" name="矩形: 圆角 59"/>
              <p:cNvSpPr/>
              <p:nvPr/>
            </p:nvSpPr>
            <p:spPr>
              <a:xfrm>
                <a:off x="4029582" y="1765588"/>
                <a:ext cx="4132835" cy="553054"/>
              </a:xfrm>
              <a:prstGeom prst="roundRect">
                <a:avLst>
                  <a:gd name="adj" fmla="val 17699"/>
                </a:avLst>
              </a:prstGeom>
              <a:noFill/>
              <a:ln w="28575">
                <a:solidFill>
                  <a:srgbClr val="9BAA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800" b="1">
                    <a:solidFill>
                      <a:srgbClr val="384331"/>
                    </a:solidFill>
                    <a:latin typeface="微软雅黑" panose="020B0503020204020204" pitchFamily="34" charset="-122"/>
                    <a:ea typeface="微软雅黑" panose="020B0503020204020204" pitchFamily="34" charset="-122"/>
                    <a:cs typeface="+mn-ea"/>
                  </a:rPr>
                  <a:t>实</a:t>
                </a:r>
                <a:r>
                  <a:rPr lang="en-US" altLang="zh-CN" sz="2800" b="1">
                    <a:solidFill>
                      <a:srgbClr val="384331"/>
                    </a:solidFill>
                    <a:latin typeface="微软雅黑" panose="020B0503020204020204" pitchFamily="34" charset="-122"/>
                    <a:ea typeface="微软雅黑" panose="020B0503020204020204" pitchFamily="34" charset="-122"/>
                    <a:cs typeface="+mn-ea"/>
                  </a:rPr>
                  <a:t> </a:t>
                </a:r>
                <a:r>
                  <a:rPr lang="zh-CN" altLang="en-US" sz="2800" b="1">
                    <a:solidFill>
                      <a:srgbClr val="384331"/>
                    </a:solidFill>
                    <a:latin typeface="微软雅黑" panose="020B0503020204020204" pitchFamily="34" charset="-122"/>
                    <a:ea typeface="微软雅黑" panose="020B0503020204020204" pitchFamily="34" charset="-122"/>
                    <a:cs typeface="+mn-ea"/>
                  </a:rPr>
                  <a:t>验</a:t>
                </a:r>
                <a:r>
                  <a:rPr lang="en-US" altLang="zh-CN" sz="2800" b="1">
                    <a:solidFill>
                      <a:srgbClr val="384331"/>
                    </a:solidFill>
                    <a:latin typeface="微软雅黑" panose="020B0503020204020204" pitchFamily="34" charset="-122"/>
                    <a:ea typeface="微软雅黑" panose="020B0503020204020204" pitchFamily="34" charset="-122"/>
                    <a:cs typeface="+mn-ea"/>
                  </a:rPr>
                  <a:t> </a:t>
                </a:r>
                <a:r>
                  <a:rPr lang="zh-CN" altLang="en-US" sz="2800" b="1">
                    <a:solidFill>
                      <a:srgbClr val="384331"/>
                    </a:solidFill>
                    <a:latin typeface="微软雅黑" panose="020B0503020204020204" pitchFamily="34" charset="-122"/>
                    <a:ea typeface="微软雅黑" panose="020B0503020204020204" pitchFamily="34" charset="-122"/>
                    <a:cs typeface="+mn-ea"/>
                  </a:rPr>
                  <a:t>结</a:t>
                </a:r>
                <a:r>
                  <a:rPr lang="en-US" altLang="zh-CN" sz="2800" b="1">
                    <a:solidFill>
                      <a:srgbClr val="384331"/>
                    </a:solidFill>
                    <a:latin typeface="微软雅黑" panose="020B0503020204020204" pitchFamily="34" charset="-122"/>
                    <a:ea typeface="微软雅黑" panose="020B0503020204020204" pitchFamily="34" charset="-122"/>
                    <a:cs typeface="+mn-ea"/>
                  </a:rPr>
                  <a:t> </a:t>
                </a:r>
                <a:r>
                  <a:rPr lang="zh-CN" altLang="en-US" sz="2800" b="1">
                    <a:solidFill>
                      <a:srgbClr val="384331"/>
                    </a:solidFill>
                    <a:latin typeface="微软雅黑" panose="020B0503020204020204" pitchFamily="34" charset="-122"/>
                    <a:ea typeface="微软雅黑" panose="020B0503020204020204" pitchFamily="34" charset="-122"/>
                    <a:cs typeface="+mn-ea"/>
                  </a:rPr>
                  <a:t>果</a:t>
                </a:r>
              </a:p>
            </p:txBody>
          </p:sp>
        </p:grpSp>
      </p:grpSp>
      <p:sp>
        <p:nvSpPr>
          <p:cNvPr id="3" name="文本占位符 2"/>
          <p:cNvSpPr>
            <a:spLocks noGrp="1"/>
          </p:cNvSpPr>
          <p:nvPr>
            <p:ph type="body" sz="quarter" idx="13"/>
          </p:nvPr>
        </p:nvSpPr>
        <p:spPr/>
        <p:txBody>
          <a:bodyPr/>
          <a:lstStyle/>
          <a:p>
            <a:r>
              <a:rPr lang="zh-CN" altLang="en-US"/>
              <a:t>提纲</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655902" y="1775113"/>
            <a:ext cx="4880195" cy="3611202"/>
            <a:chOff x="3655902" y="1775113"/>
            <a:chExt cx="4880195" cy="3611202"/>
          </a:xfrm>
        </p:grpSpPr>
        <p:grpSp>
          <p:nvGrpSpPr>
            <p:cNvPr id="40" name="组合 39"/>
            <p:cNvGrpSpPr/>
            <p:nvPr/>
          </p:nvGrpSpPr>
          <p:grpSpPr>
            <a:xfrm>
              <a:off x="3655902" y="1775113"/>
              <a:ext cx="4880195" cy="553054"/>
              <a:chOff x="3655902" y="1765588"/>
              <a:chExt cx="4880195" cy="553054"/>
            </a:xfrm>
          </p:grpSpPr>
          <p:grpSp>
            <p:nvGrpSpPr>
              <p:cNvPr id="30" name="Google Shape;863;p65"/>
              <p:cNvGrpSpPr>
                <a:grpSpLocks noChangeAspect="1"/>
              </p:cNvGrpSpPr>
              <p:nvPr/>
            </p:nvGrpSpPr>
            <p:grpSpPr>
              <a:xfrm>
                <a:off x="3655902" y="1952115"/>
                <a:ext cx="190147" cy="180000"/>
                <a:chOff x="4660325" y="1866850"/>
                <a:chExt cx="68350" cy="58100"/>
              </a:xfrm>
            </p:grpSpPr>
            <p:sp>
              <p:nvSpPr>
                <p:cNvPr id="34"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31" name="Google Shape;863;p65"/>
              <p:cNvGrpSpPr>
                <a:grpSpLocks noChangeAspect="1"/>
              </p:cNvGrpSpPr>
              <p:nvPr/>
            </p:nvGrpSpPr>
            <p:grpSpPr>
              <a:xfrm flipH="1">
                <a:off x="8345950" y="1952115"/>
                <a:ext cx="190147" cy="180000"/>
                <a:chOff x="4660325" y="1866850"/>
                <a:chExt cx="68350" cy="58100"/>
              </a:xfrm>
            </p:grpSpPr>
            <p:sp>
              <p:nvSpPr>
                <p:cNvPr id="32"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2" name="矩形: 圆角 1"/>
              <p:cNvSpPr/>
              <p:nvPr/>
            </p:nvSpPr>
            <p:spPr>
              <a:xfrm>
                <a:off x="4029582" y="1765588"/>
                <a:ext cx="4132835" cy="553054"/>
              </a:xfrm>
              <a:prstGeom prst="roundRect">
                <a:avLst>
                  <a:gd name="adj" fmla="val 17699"/>
                </a:avLst>
              </a:prstGeom>
              <a:noFill/>
              <a:ln w="28575">
                <a:solidFill>
                  <a:srgbClr val="9BAA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SzTx/>
                  <a:buFontTx/>
                  <a:defRPr/>
                </a:pPr>
                <a:r>
                  <a:rPr lang="zh-CN" altLang="en-US" sz="2800" b="1" dirty="0">
                    <a:solidFill>
                      <a:srgbClr val="384331"/>
                    </a:solidFill>
                    <a:latin typeface="微软雅黑" panose="020B0503020204020204" pitchFamily="34" charset="-122"/>
                    <a:ea typeface="微软雅黑" panose="020B0503020204020204" pitchFamily="34" charset="-122"/>
                    <a:cs typeface="+mn-ea"/>
                  </a:rPr>
                  <a:t>研</a:t>
                </a:r>
                <a:r>
                  <a:rPr lang="en-US" altLang="zh-CN" sz="2800" b="1" dirty="0">
                    <a:solidFill>
                      <a:srgbClr val="384331"/>
                    </a:solidFill>
                    <a:latin typeface="微软雅黑" panose="020B0503020204020204" pitchFamily="34" charset="-122"/>
                    <a:ea typeface="微软雅黑" panose="020B0503020204020204" pitchFamily="34" charset="-122"/>
                    <a:cs typeface="+mn-ea"/>
                  </a:rPr>
                  <a:t> </a:t>
                </a:r>
                <a:r>
                  <a:rPr lang="zh-CN" altLang="en-US" sz="2800" b="1" dirty="0">
                    <a:solidFill>
                      <a:srgbClr val="384331"/>
                    </a:solidFill>
                    <a:latin typeface="微软雅黑" panose="020B0503020204020204" pitchFamily="34" charset="-122"/>
                    <a:ea typeface="微软雅黑" panose="020B0503020204020204" pitchFamily="34" charset="-122"/>
                    <a:cs typeface="+mn-ea"/>
                  </a:rPr>
                  <a:t>究</a:t>
                </a:r>
                <a:r>
                  <a:rPr lang="en-US" altLang="zh-CN" sz="2800" b="1" dirty="0">
                    <a:solidFill>
                      <a:srgbClr val="384331"/>
                    </a:solidFill>
                    <a:latin typeface="微软雅黑" panose="020B0503020204020204" pitchFamily="34" charset="-122"/>
                    <a:ea typeface="微软雅黑" panose="020B0503020204020204" pitchFamily="34" charset="-122"/>
                    <a:cs typeface="+mn-ea"/>
                  </a:rPr>
                  <a:t> </a:t>
                </a:r>
                <a:r>
                  <a:rPr lang="zh-CN" altLang="en-US" sz="2800" b="1" dirty="0">
                    <a:solidFill>
                      <a:srgbClr val="384331"/>
                    </a:solidFill>
                    <a:latin typeface="微软雅黑" panose="020B0503020204020204" pitchFamily="34" charset="-122"/>
                    <a:ea typeface="微软雅黑" panose="020B0503020204020204" pitchFamily="34" charset="-122"/>
                    <a:cs typeface="+mn-ea"/>
                  </a:rPr>
                  <a:t>背</a:t>
                </a:r>
                <a:r>
                  <a:rPr lang="en-US" altLang="zh-CN" sz="2800" b="1" dirty="0">
                    <a:solidFill>
                      <a:srgbClr val="384331"/>
                    </a:solidFill>
                    <a:latin typeface="微软雅黑" panose="020B0503020204020204" pitchFamily="34" charset="-122"/>
                    <a:ea typeface="微软雅黑" panose="020B0503020204020204" pitchFamily="34" charset="-122"/>
                    <a:cs typeface="+mn-ea"/>
                  </a:rPr>
                  <a:t> </a:t>
                </a:r>
                <a:r>
                  <a:rPr lang="zh-CN" altLang="en-US" sz="2800" b="1" dirty="0">
                    <a:solidFill>
                      <a:srgbClr val="384331"/>
                    </a:solidFill>
                    <a:latin typeface="微软雅黑" panose="020B0503020204020204" pitchFamily="34" charset="-122"/>
                    <a:ea typeface="微软雅黑" panose="020B0503020204020204" pitchFamily="34" charset="-122"/>
                    <a:cs typeface="+mn-ea"/>
                  </a:rPr>
                  <a:t>景</a:t>
                </a:r>
              </a:p>
            </p:txBody>
          </p:sp>
        </p:grpSp>
        <p:grpSp>
          <p:nvGrpSpPr>
            <p:cNvPr id="41" name="组合 40"/>
            <p:cNvGrpSpPr/>
            <p:nvPr/>
          </p:nvGrpSpPr>
          <p:grpSpPr>
            <a:xfrm>
              <a:off x="3655902" y="4833261"/>
              <a:ext cx="4880195" cy="553054"/>
              <a:chOff x="3655902" y="1765588"/>
              <a:chExt cx="4880195" cy="553054"/>
            </a:xfrm>
            <a:solidFill>
              <a:schemeClr val="bg1">
                <a:lumMod val="65000"/>
                <a:alpha val="50000"/>
              </a:schemeClr>
            </a:solidFill>
          </p:grpSpPr>
          <p:grpSp>
            <p:nvGrpSpPr>
              <p:cNvPr id="42" name="Google Shape;863;p65"/>
              <p:cNvGrpSpPr>
                <a:grpSpLocks noChangeAspect="1"/>
              </p:cNvGrpSpPr>
              <p:nvPr/>
            </p:nvGrpSpPr>
            <p:grpSpPr>
              <a:xfrm>
                <a:off x="3655902" y="1952115"/>
                <a:ext cx="190147" cy="180000"/>
                <a:chOff x="4660325" y="1866850"/>
                <a:chExt cx="68350" cy="58100"/>
              </a:xfrm>
              <a:grpFill/>
            </p:grpSpPr>
            <p:sp>
              <p:nvSpPr>
                <p:cNvPr id="47"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48"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grpSp>
            <p:nvGrpSpPr>
              <p:cNvPr id="43" name="Google Shape;863;p65"/>
              <p:cNvGrpSpPr>
                <a:grpSpLocks noChangeAspect="1"/>
              </p:cNvGrpSpPr>
              <p:nvPr/>
            </p:nvGrpSpPr>
            <p:grpSpPr>
              <a:xfrm flipH="1">
                <a:off x="8345950" y="1952115"/>
                <a:ext cx="190147" cy="180000"/>
                <a:chOff x="4660325" y="1866850"/>
                <a:chExt cx="68350" cy="58100"/>
              </a:xfrm>
              <a:grpFill/>
            </p:grpSpPr>
            <p:sp>
              <p:nvSpPr>
                <p:cNvPr id="45"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46"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sp>
            <p:nvSpPr>
              <p:cNvPr id="44" name="矩形: 圆角 43"/>
              <p:cNvSpPr/>
              <p:nvPr/>
            </p:nvSpPr>
            <p:spPr>
              <a:xfrm>
                <a:off x="4029582" y="1765588"/>
                <a:ext cx="4132835" cy="553054"/>
              </a:xfrm>
              <a:prstGeom prst="roundRect">
                <a:avLst>
                  <a:gd name="adj" fmla="val 17699"/>
                </a:avLst>
              </a:prstGeom>
              <a:grp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SzTx/>
                  <a:buFontTx/>
                  <a:defRPr/>
                </a:pPr>
                <a:r>
                  <a:rPr lang="zh-CN" altLang="en-US" sz="2800" b="1">
                    <a:solidFill>
                      <a:schemeClr val="tx1">
                        <a:lumMod val="50000"/>
                        <a:lumOff val="50000"/>
                      </a:schemeClr>
                    </a:solidFill>
                    <a:latin typeface="微软雅黑" panose="020B0503020204020204" pitchFamily="34" charset="-122"/>
                    <a:ea typeface="微软雅黑" panose="020B0503020204020204" pitchFamily="34" charset="-122"/>
                    <a:cs typeface="+mn-ea"/>
                  </a:rPr>
                  <a:t>思 考 总 结</a:t>
                </a:r>
              </a:p>
            </p:txBody>
          </p:sp>
        </p:grpSp>
        <p:grpSp>
          <p:nvGrpSpPr>
            <p:cNvPr id="49" name="组合 48"/>
            <p:cNvGrpSpPr/>
            <p:nvPr/>
          </p:nvGrpSpPr>
          <p:grpSpPr>
            <a:xfrm>
              <a:off x="3655902" y="2794496"/>
              <a:ext cx="4880195" cy="553054"/>
              <a:chOff x="3655902" y="1765588"/>
              <a:chExt cx="4880195" cy="553054"/>
            </a:xfrm>
            <a:solidFill>
              <a:schemeClr val="bg1">
                <a:lumMod val="65000"/>
                <a:alpha val="50000"/>
              </a:schemeClr>
            </a:solidFill>
          </p:grpSpPr>
          <p:grpSp>
            <p:nvGrpSpPr>
              <p:cNvPr id="50" name="Google Shape;863;p65"/>
              <p:cNvGrpSpPr>
                <a:grpSpLocks noChangeAspect="1"/>
              </p:cNvGrpSpPr>
              <p:nvPr/>
            </p:nvGrpSpPr>
            <p:grpSpPr>
              <a:xfrm>
                <a:off x="3655902" y="1952115"/>
                <a:ext cx="190147" cy="180000"/>
                <a:chOff x="4660325" y="1866850"/>
                <a:chExt cx="68350" cy="58100"/>
              </a:xfrm>
              <a:grpFill/>
            </p:grpSpPr>
            <p:sp>
              <p:nvSpPr>
                <p:cNvPr id="55"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56"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grpSp>
            <p:nvGrpSpPr>
              <p:cNvPr id="51" name="Google Shape;863;p65"/>
              <p:cNvGrpSpPr>
                <a:grpSpLocks noChangeAspect="1"/>
              </p:cNvGrpSpPr>
              <p:nvPr/>
            </p:nvGrpSpPr>
            <p:grpSpPr>
              <a:xfrm flipH="1">
                <a:off x="8345950" y="1952115"/>
                <a:ext cx="190147" cy="180000"/>
                <a:chOff x="4660325" y="1866850"/>
                <a:chExt cx="68350" cy="58100"/>
              </a:xfrm>
              <a:grpFill/>
            </p:grpSpPr>
            <p:sp>
              <p:nvSpPr>
                <p:cNvPr id="53"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54"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sp>
            <p:nvSpPr>
              <p:cNvPr id="52" name="矩形: 圆角 51"/>
              <p:cNvSpPr/>
              <p:nvPr/>
            </p:nvSpPr>
            <p:spPr>
              <a:xfrm>
                <a:off x="4029582" y="1765588"/>
                <a:ext cx="4132835" cy="553054"/>
              </a:xfrm>
              <a:prstGeom prst="roundRect">
                <a:avLst>
                  <a:gd name="adj" fmla="val 17699"/>
                </a:avLst>
              </a:prstGeom>
              <a:grp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800" b="1">
                    <a:solidFill>
                      <a:schemeClr val="tx1">
                        <a:lumMod val="50000"/>
                        <a:lumOff val="50000"/>
                      </a:schemeClr>
                    </a:solidFill>
                    <a:latin typeface="微软雅黑" panose="020B0503020204020204" pitchFamily="34" charset="-122"/>
                    <a:ea typeface="微软雅黑" panose="020B0503020204020204" pitchFamily="34" charset="-122"/>
                    <a:cs typeface="+mn-ea"/>
                  </a:rPr>
                  <a:t>本</a:t>
                </a:r>
                <a:r>
                  <a:rPr lang="en-US" altLang="zh-CN" sz="2800" b="1">
                    <a:solidFill>
                      <a:schemeClr val="tx1">
                        <a:lumMod val="50000"/>
                        <a:lumOff val="50000"/>
                      </a:schemeClr>
                    </a:solidFill>
                    <a:latin typeface="微软雅黑" panose="020B0503020204020204" pitchFamily="34" charset="-122"/>
                    <a:ea typeface="微软雅黑" panose="020B0503020204020204" pitchFamily="34" charset="-122"/>
                    <a:cs typeface="+mn-ea"/>
                  </a:rPr>
                  <a:t> </a:t>
                </a:r>
                <a:r>
                  <a:rPr lang="zh-CN" altLang="en-US" sz="2800" b="1">
                    <a:solidFill>
                      <a:schemeClr val="tx1">
                        <a:lumMod val="50000"/>
                        <a:lumOff val="50000"/>
                      </a:schemeClr>
                    </a:solidFill>
                    <a:latin typeface="微软雅黑" panose="020B0503020204020204" pitchFamily="34" charset="-122"/>
                    <a:ea typeface="微软雅黑" panose="020B0503020204020204" pitchFamily="34" charset="-122"/>
                    <a:cs typeface="+mn-ea"/>
                  </a:rPr>
                  <a:t>文</a:t>
                </a:r>
                <a:r>
                  <a:rPr lang="en-US" altLang="zh-CN" sz="2800" b="1">
                    <a:solidFill>
                      <a:schemeClr val="tx1">
                        <a:lumMod val="50000"/>
                        <a:lumOff val="50000"/>
                      </a:schemeClr>
                    </a:solidFill>
                    <a:latin typeface="微软雅黑" panose="020B0503020204020204" pitchFamily="34" charset="-122"/>
                    <a:ea typeface="微软雅黑" panose="020B0503020204020204" pitchFamily="34" charset="-122"/>
                    <a:cs typeface="+mn-ea"/>
                  </a:rPr>
                  <a:t> </a:t>
                </a:r>
                <a:r>
                  <a:rPr lang="zh-CN" altLang="en-US" sz="2800" b="1">
                    <a:solidFill>
                      <a:schemeClr val="tx1">
                        <a:lumMod val="50000"/>
                        <a:lumOff val="50000"/>
                      </a:schemeClr>
                    </a:solidFill>
                    <a:latin typeface="微软雅黑" panose="020B0503020204020204" pitchFamily="34" charset="-122"/>
                    <a:ea typeface="微软雅黑" panose="020B0503020204020204" pitchFamily="34" charset="-122"/>
                    <a:cs typeface="+mn-ea"/>
                  </a:rPr>
                  <a:t>工</a:t>
                </a:r>
                <a:r>
                  <a:rPr lang="en-US" altLang="zh-CN" sz="2800" b="1">
                    <a:solidFill>
                      <a:schemeClr val="tx1">
                        <a:lumMod val="50000"/>
                        <a:lumOff val="50000"/>
                      </a:schemeClr>
                    </a:solidFill>
                    <a:latin typeface="微软雅黑" panose="020B0503020204020204" pitchFamily="34" charset="-122"/>
                    <a:ea typeface="微软雅黑" panose="020B0503020204020204" pitchFamily="34" charset="-122"/>
                    <a:cs typeface="+mn-ea"/>
                  </a:rPr>
                  <a:t> </a:t>
                </a:r>
                <a:r>
                  <a:rPr lang="zh-CN" altLang="en-US" sz="2800" b="1">
                    <a:solidFill>
                      <a:schemeClr val="tx1">
                        <a:lumMod val="50000"/>
                        <a:lumOff val="50000"/>
                      </a:schemeClr>
                    </a:solidFill>
                    <a:latin typeface="微软雅黑" panose="020B0503020204020204" pitchFamily="34" charset="-122"/>
                    <a:ea typeface="微软雅黑" panose="020B0503020204020204" pitchFamily="34" charset="-122"/>
                    <a:cs typeface="+mn-ea"/>
                  </a:rPr>
                  <a:t>作</a:t>
                </a:r>
              </a:p>
            </p:txBody>
          </p:sp>
        </p:grpSp>
        <p:grpSp>
          <p:nvGrpSpPr>
            <p:cNvPr id="57" name="组合 56"/>
            <p:cNvGrpSpPr/>
            <p:nvPr/>
          </p:nvGrpSpPr>
          <p:grpSpPr>
            <a:xfrm>
              <a:off x="3655902" y="3813879"/>
              <a:ext cx="4880195" cy="553085"/>
              <a:chOff x="3655902" y="1765588"/>
              <a:chExt cx="4880195" cy="553085"/>
            </a:xfrm>
            <a:solidFill>
              <a:schemeClr val="bg1">
                <a:lumMod val="65000"/>
                <a:alpha val="50000"/>
              </a:schemeClr>
            </a:solidFill>
          </p:grpSpPr>
          <p:grpSp>
            <p:nvGrpSpPr>
              <p:cNvPr id="58" name="Google Shape;863;p65"/>
              <p:cNvGrpSpPr>
                <a:grpSpLocks noChangeAspect="1"/>
              </p:cNvGrpSpPr>
              <p:nvPr/>
            </p:nvGrpSpPr>
            <p:grpSpPr>
              <a:xfrm>
                <a:off x="3655902" y="1952115"/>
                <a:ext cx="190147" cy="180000"/>
                <a:chOff x="4660325" y="1866850"/>
                <a:chExt cx="68350" cy="58100"/>
              </a:xfrm>
              <a:grpFill/>
            </p:grpSpPr>
            <p:sp>
              <p:nvSpPr>
                <p:cNvPr id="63"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64"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grpSp>
            <p:nvGrpSpPr>
              <p:cNvPr id="59" name="Google Shape;863;p65"/>
              <p:cNvGrpSpPr>
                <a:grpSpLocks noChangeAspect="1"/>
              </p:cNvGrpSpPr>
              <p:nvPr/>
            </p:nvGrpSpPr>
            <p:grpSpPr>
              <a:xfrm flipH="1">
                <a:off x="8345950" y="1952115"/>
                <a:ext cx="190147" cy="180000"/>
                <a:chOff x="4660325" y="1866850"/>
                <a:chExt cx="68350" cy="58100"/>
              </a:xfrm>
              <a:grpFill/>
            </p:grpSpPr>
            <p:sp>
              <p:nvSpPr>
                <p:cNvPr id="61"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62"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sp>
            <p:nvSpPr>
              <p:cNvPr id="60" name="矩形: 圆角 59"/>
              <p:cNvSpPr/>
              <p:nvPr/>
            </p:nvSpPr>
            <p:spPr>
              <a:xfrm>
                <a:off x="4031187" y="1765588"/>
                <a:ext cx="4128770" cy="553085"/>
              </a:xfrm>
              <a:prstGeom prst="roundRect">
                <a:avLst>
                  <a:gd name="adj" fmla="val 17699"/>
                </a:avLst>
              </a:prstGeom>
              <a:grp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SzTx/>
                  <a:buFontTx/>
                  <a:defRPr/>
                </a:pPr>
                <a:r>
                  <a:rPr lang="zh-CN" altLang="en-US" sz="2800" b="1">
                    <a:solidFill>
                      <a:schemeClr val="tx1">
                        <a:lumMod val="50000"/>
                        <a:lumOff val="50000"/>
                      </a:schemeClr>
                    </a:solidFill>
                    <a:latin typeface="微软雅黑" panose="020B0503020204020204" pitchFamily="34" charset="-122"/>
                    <a:ea typeface="微软雅黑" panose="020B0503020204020204" pitchFamily="34" charset="-122"/>
                    <a:cs typeface="+mn-ea"/>
                  </a:rPr>
                  <a:t>实 验 结 果</a:t>
                </a:r>
              </a:p>
            </p:txBody>
          </p:sp>
        </p:grpSp>
      </p:grpSp>
      <p:sp>
        <p:nvSpPr>
          <p:cNvPr id="3" name="文本占位符 2"/>
          <p:cNvSpPr>
            <a:spLocks noGrp="1"/>
          </p:cNvSpPr>
          <p:nvPr>
            <p:ph type="body" sz="quarter" idx="13"/>
          </p:nvPr>
        </p:nvSpPr>
        <p:spPr/>
        <p:txBody>
          <a:bodyPr/>
          <a:lstStyle/>
          <a:p>
            <a:r>
              <a:rPr lang="zh-CN" altLang="en-US"/>
              <a:t>提纲</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t>20</a:t>
            </a:fld>
            <a:endParaRPr lang="zh-CN" altLang="en-US"/>
          </a:p>
        </p:txBody>
      </p:sp>
      <p:sp>
        <p:nvSpPr>
          <p:cNvPr id="3" name="文本占位符 2"/>
          <p:cNvSpPr>
            <a:spLocks noGrp="1"/>
          </p:cNvSpPr>
          <p:nvPr>
            <p:ph type="body" sz="quarter" idx="13"/>
          </p:nvPr>
        </p:nvSpPr>
        <p:spPr/>
        <p:txBody>
          <a:bodyPr/>
          <a:lstStyle/>
          <a:p>
            <a:r>
              <a:rPr lang="zh-CN" altLang="en-US" dirty="0"/>
              <a:t>实验结果</a:t>
            </a:r>
            <a:r>
              <a:rPr lang="en-US" altLang="zh-CN" dirty="0"/>
              <a:t>-Five Questions</a:t>
            </a:r>
            <a:endParaRPr lang="zh-CN" altLang="en-US" dirty="0"/>
          </a:p>
        </p:txBody>
      </p:sp>
      <p:sp>
        <p:nvSpPr>
          <p:cNvPr id="12" name="文本框 11">
            <a:extLst>
              <a:ext uri="{FF2B5EF4-FFF2-40B4-BE49-F238E27FC236}">
                <a16:creationId xmlns:a16="http://schemas.microsoft.com/office/drawing/2014/main" id="{1DF8C4C2-F93B-45C7-B6DA-6740F7169D0E}"/>
              </a:ext>
            </a:extLst>
          </p:cNvPr>
          <p:cNvSpPr txBox="1"/>
          <p:nvPr>
            <p:custDataLst>
              <p:tags r:id="rId1"/>
            </p:custDataLst>
          </p:nvPr>
        </p:nvSpPr>
        <p:spPr>
          <a:xfrm>
            <a:off x="1296202" y="1647558"/>
            <a:ext cx="11147361" cy="4613892"/>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l"/>
            </a:pPr>
            <a:r>
              <a:rPr lang="en-US" altLang="zh-CN" b="1" dirty="0">
                <a:latin typeface="微软雅黑" panose="020B0503020204020204" pitchFamily="34" charset="-122"/>
                <a:ea typeface="微软雅黑" panose="020B0503020204020204" pitchFamily="34" charset="-122"/>
                <a:cs typeface="阿里巴巴普惠体" panose="00020600040101010101" pitchFamily="18" charset="-122"/>
              </a:rPr>
              <a:t>How does AQSB compare to state-of-the-art methods in </a:t>
            </a:r>
            <a:r>
              <a:rPr lang="en-US" altLang="zh-CN" b="1" dirty="0">
                <a:solidFill>
                  <a:srgbClr val="FD9B69"/>
                </a:solidFill>
                <a:latin typeface="微软雅黑" panose="020B0503020204020204" pitchFamily="34" charset="-122"/>
                <a:ea typeface="微软雅黑" panose="020B0503020204020204" pitchFamily="34" charset="-122"/>
              </a:rPr>
              <a:t>blocking effectiveness</a:t>
            </a:r>
            <a:r>
              <a:rPr lang="en-US" altLang="zh-CN" b="1" dirty="0">
                <a:latin typeface="微软雅黑" panose="020B0503020204020204" pitchFamily="34" charset="-122"/>
                <a:ea typeface="微软雅黑" panose="020B0503020204020204" pitchFamily="34" charset="-122"/>
                <a:cs typeface="阿里巴巴普惠体" panose="00020600040101010101" pitchFamily="18" charset="-122"/>
              </a:rPr>
              <a:t>?</a:t>
            </a:r>
          </a:p>
          <a:p>
            <a:pPr marL="285750" indent="-285750" algn="just">
              <a:lnSpc>
                <a:spcPct val="150000"/>
              </a:lnSpc>
              <a:buFont typeface="Wingdings" panose="05000000000000000000" pitchFamily="2" charset="2"/>
              <a:buChar char="l"/>
            </a:pPr>
            <a:endParaRPr lang="en-US" altLang="zh-CN" b="1" dirty="0">
              <a:latin typeface="微软雅黑" panose="020B0503020204020204" pitchFamily="34" charset="-122"/>
              <a:ea typeface="微软雅黑" panose="020B0503020204020204" pitchFamily="34" charset="-122"/>
              <a:cs typeface="阿里巴巴普惠体" panose="00020600040101010101" pitchFamily="18" charset="-122"/>
            </a:endParaRPr>
          </a:p>
          <a:p>
            <a:pPr marL="285750" indent="-285750" algn="just">
              <a:lnSpc>
                <a:spcPct val="150000"/>
              </a:lnSpc>
              <a:buFont typeface="Wingdings" panose="05000000000000000000" pitchFamily="2" charset="2"/>
              <a:buChar char="l"/>
            </a:pPr>
            <a:r>
              <a:rPr lang="en-US" altLang="zh-CN" b="1" dirty="0">
                <a:latin typeface="微软雅黑" panose="020B0503020204020204" pitchFamily="34" charset="-122"/>
                <a:ea typeface="微软雅黑" panose="020B0503020204020204" pitchFamily="34" charset="-122"/>
                <a:cs typeface="阿里巴巴普惠体" panose="00020600040101010101" pitchFamily="18" charset="-122"/>
              </a:rPr>
              <a:t> How </a:t>
            </a:r>
            <a:r>
              <a:rPr lang="en-US" altLang="zh-CN" b="1" dirty="0">
                <a:solidFill>
                  <a:srgbClr val="FD9B69"/>
                </a:solidFill>
                <a:latin typeface="微软雅黑" panose="020B0503020204020204" pitchFamily="34" charset="-122"/>
                <a:ea typeface="微软雅黑" panose="020B0503020204020204" pitchFamily="34" charset="-122"/>
              </a:rPr>
              <a:t>efficient</a:t>
            </a:r>
            <a:r>
              <a:rPr lang="en-US" altLang="zh-CN" b="1" dirty="0">
                <a:latin typeface="微软雅黑" panose="020B0503020204020204" pitchFamily="34" charset="-122"/>
                <a:ea typeface="微软雅黑" panose="020B0503020204020204" pitchFamily="34" charset="-122"/>
                <a:cs typeface="阿里巴巴普惠体" panose="00020600040101010101" pitchFamily="18" charset="-122"/>
              </a:rPr>
              <a:t> is AQSB in terms of </a:t>
            </a:r>
            <a:r>
              <a:rPr lang="en-US" altLang="zh-CN" b="1" dirty="0">
                <a:solidFill>
                  <a:srgbClr val="FD9B69"/>
                </a:solidFill>
                <a:latin typeface="微软雅黑" panose="020B0503020204020204" pitchFamily="34" charset="-122"/>
                <a:ea typeface="微软雅黑" panose="020B0503020204020204" pitchFamily="34" charset="-122"/>
              </a:rPr>
              <a:t>time</a:t>
            </a:r>
            <a:r>
              <a:rPr lang="en-US" altLang="zh-CN" b="1" dirty="0">
                <a:latin typeface="微软雅黑" panose="020B0503020204020204" pitchFamily="34" charset="-122"/>
                <a:ea typeface="微软雅黑" panose="020B0503020204020204" pitchFamily="34" charset="-122"/>
                <a:cs typeface="阿里巴巴普惠体" panose="00020600040101010101" pitchFamily="18" charset="-122"/>
              </a:rPr>
              <a:t>?</a:t>
            </a:r>
          </a:p>
          <a:p>
            <a:pPr marL="285750" indent="-285750" algn="just">
              <a:lnSpc>
                <a:spcPct val="150000"/>
              </a:lnSpc>
              <a:buFont typeface="Wingdings" panose="05000000000000000000" pitchFamily="2" charset="2"/>
              <a:buChar char="l"/>
            </a:pPr>
            <a:endParaRPr lang="en-US" altLang="zh-CN" b="1" dirty="0">
              <a:latin typeface="微软雅黑" panose="020B0503020204020204" pitchFamily="34" charset="-122"/>
              <a:ea typeface="微软雅黑" panose="020B0503020204020204" pitchFamily="34" charset="-122"/>
              <a:cs typeface="阿里巴巴普惠体" panose="00020600040101010101" pitchFamily="18" charset="-122"/>
            </a:endParaRPr>
          </a:p>
          <a:p>
            <a:pPr marL="285750" indent="-285750" algn="just">
              <a:lnSpc>
                <a:spcPct val="150000"/>
              </a:lnSpc>
              <a:buFont typeface="Wingdings" panose="05000000000000000000" pitchFamily="2" charset="2"/>
              <a:buChar char="l"/>
            </a:pPr>
            <a:r>
              <a:rPr lang="en-US" altLang="zh-CN" b="1" dirty="0">
                <a:latin typeface="微软雅黑" panose="020B0503020204020204" pitchFamily="34" charset="-122"/>
                <a:ea typeface="微软雅黑" panose="020B0503020204020204" pitchFamily="34" charset="-122"/>
                <a:cs typeface="阿里巴巴普惠体" panose="00020600040101010101" pitchFamily="18" charset="-122"/>
              </a:rPr>
              <a:t> How does </a:t>
            </a:r>
            <a:r>
              <a:rPr lang="en-US" altLang="zh-CN" b="1" dirty="0">
                <a:solidFill>
                  <a:srgbClr val="FD9B69"/>
                </a:solidFill>
                <a:latin typeface="微软雅黑" panose="020B0503020204020204" pitchFamily="34" charset="-122"/>
                <a:ea typeface="微软雅黑" panose="020B0503020204020204" pitchFamily="34" charset="-122"/>
              </a:rPr>
              <a:t>each component contribute </a:t>
            </a:r>
            <a:r>
              <a:rPr lang="en-US" altLang="zh-CN" b="1" dirty="0">
                <a:latin typeface="微软雅黑" panose="020B0503020204020204" pitchFamily="34" charset="-122"/>
                <a:ea typeface="微软雅黑" panose="020B0503020204020204" pitchFamily="34" charset="-122"/>
                <a:cs typeface="阿里巴巴普惠体" panose="00020600040101010101" pitchFamily="18" charset="-122"/>
              </a:rPr>
              <a:t>to AQSB?</a:t>
            </a:r>
          </a:p>
          <a:p>
            <a:pPr algn="just">
              <a:lnSpc>
                <a:spcPct val="150000"/>
              </a:lnSpc>
            </a:pPr>
            <a:endParaRPr lang="en-US" altLang="zh-CN" b="1" dirty="0">
              <a:latin typeface="微软雅黑" panose="020B0503020204020204" pitchFamily="34" charset="-122"/>
              <a:ea typeface="微软雅黑" panose="020B0503020204020204" pitchFamily="34" charset="-122"/>
              <a:cs typeface="阿里巴巴普惠体" panose="00020600040101010101" pitchFamily="18" charset="-122"/>
            </a:endParaRPr>
          </a:p>
          <a:p>
            <a:pPr marL="285750" indent="-285750" algn="just">
              <a:lnSpc>
                <a:spcPct val="150000"/>
              </a:lnSpc>
              <a:buFont typeface="Wingdings" panose="05000000000000000000" pitchFamily="2" charset="2"/>
              <a:buChar char="l"/>
            </a:pPr>
            <a:r>
              <a:rPr lang="en-US" altLang="zh-CN" b="1" dirty="0">
                <a:latin typeface="微软雅黑" panose="020B0503020204020204" pitchFamily="34" charset="-122"/>
                <a:ea typeface="微软雅黑" panose="020B0503020204020204" pitchFamily="34" charset="-122"/>
                <a:cs typeface="阿里巴巴普惠体" panose="00020600040101010101" pitchFamily="18" charset="-122"/>
              </a:rPr>
              <a:t>How does the boundary detection for AOIs </a:t>
            </a:r>
            <a:r>
              <a:rPr lang="en-US" altLang="zh-CN" b="1" dirty="0">
                <a:solidFill>
                  <a:srgbClr val="FD9B69"/>
                </a:solidFill>
                <a:latin typeface="微软雅黑" panose="020B0503020204020204" pitchFamily="34" charset="-122"/>
                <a:ea typeface="微软雅黑" panose="020B0503020204020204" pitchFamily="34" charset="-122"/>
              </a:rPr>
              <a:t>look like</a:t>
            </a:r>
            <a:r>
              <a:rPr lang="en-US" altLang="zh-CN" b="1" dirty="0">
                <a:latin typeface="微软雅黑" panose="020B0503020204020204" pitchFamily="34" charset="-122"/>
                <a:ea typeface="微软雅黑" panose="020B0503020204020204" pitchFamily="34" charset="-122"/>
                <a:cs typeface="阿里巴巴普惠体" panose="00020600040101010101" pitchFamily="18" charset="-122"/>
              </a:rPr>
              <a:t>?</a:t>
            </a:r>
          </a:p>
          <a:p>
            <a:pPr marL="285750" indent="-285750" algn="just">
              <a:lnSpc>
                <a:spcPct val="150000"/>
              </a:lnSpc>
              <a:buFont typeface="Wingdings" panose="05000000000000000000" pitchFamily="2" charset="2"/>
              <a:buChar char="l"/>
            </a:pPr>
            <a:endParaRPr lang="en-US" altLang="zh-CN" b="1" dirty="0">
              <a:latin typeface="微软雅黑" panose="020B0503020204020204" pitchFamily="34" charset="-122"/>
              <a:ea typeface="微软雅黑" panose="020B0503020204020204" pitchFamily="34" charset="-122"/>
              <a:cs typeface="阿里巴巴普惠体" panose="00020600040101010101" pitchFamily="18" charset="-122"/>
            </a:endParaRPr>
          </a:p>
          <a:p>
            <a:pPr marL="285750" indent="-285750" algn="just">
              <a:lnSpc>
                <a:spcPct val="150000"/>
              </a:lnSpc>
              <a:buFont typeface="Wingdings" panose="05000000000000000000" pitchFamily="2" charset="2"/>
              <a:buChar char="l"/>
            </a:pPr>
            <a:r>
              <a:rPr lang="en-US" altLang="zh-CN" b="1" dirty="0">
                <a:latin typeface="微软雅黑" panose="020B0503020204020204" pitchFamily="34" charset="-122"/>
                <a:ea typeface="微软雅黑" panose="020B0503020204020204" pitchFamily="34" charset="-122"/>
                <a:cs typeface="阿里巴巴普惠体" panose="00020600040101010101" pitchFamily="18" charset="-122"/>
              </a:rPr>
              <a:t> How do </a:t>
            </a:r>
            <a:r>
              <a:rPr lang="en-US" altLang="zh-CN" b="1" dirty="0">
                <a:solidFill>
                  <a:srgbClr val="FD9B69"/>
                </a:solidFill>
                <a:latin typeface="微软雅黑" panose="020B0503020204020204" pitchFamily="34" charset="-122"/>
                <a:ea typeface="微软雅黑" panose="020B0503020204020204" pitchFamily="34" charset="-122"/>
              </a:rPr>
              <a:t>different hyperparameters affect</a:t>
            </a:r>
            <a:r>
              <a:rPr lang="en-US" altLang="zh-CN" b="1" dirty="0">
                <a:latin typeface="微软雅黑" panose="020B0503020204020204" pitchFamily="34" charset="-122"/>
                <a:ea typeface="微软雅黑" panose="020B0503020204020204" pitchFamily="34" charset="-122"/>
                <a:cs typeface="阿里巴巴普惠体" panose="00020600040101010101" pitchFamily="18" charset="-122"/>
              </a:rPr>
              <a:t> the performance of AQSB?</a:t>
            </a:r>
          </a:p>
          <a:p>
            <a:pPr algn="just">
              <a:lnSpc>
                <a:spcPct val="150000"/>
              </a:lnSpc>
            </a:pPr>
            <a:endParaRPr lang="en-US" altLang="zh-CN" b="1" dirty="0">
              <a:latin typeface="微软雅黑" panose="020B0503020204020204" pitchFamily="34" charset="-122"/>
              <a:ea typeface="微软雅黑" panose="020B0503020204020204" pitchFamily="34" charset="-122"/>
              <a:cs typeface="阿里巴巴普惠体" panose="00020600040101010101" pitchFamily="18" charset="-122"/>
            </a:endParaRPr>
          </a:p>
          <a:p>
            <a:pPr marL="285750" indent="-285750" algn="just">
              <a:lnSpc>
                <a:spcPct val="150000"/>
              </a:lnSpc>
              <a:buFont typeface="Wingdings" panose="05000000000000000000" pitchFamily="2" charset="2"/>
              <a:buChar char="l"/>
            </a:pPr>
            <a:endParaRPr lang="en-US" altLang="zh-CN" b="1" dirty="0">
              <a:latin typeface="微软雅黑" panose="020B0503020204020204" pitchFamily="34" charset="-122"/>
              <a:ea typeface="微软雅黑" panose="020B0503020204020204" pitchFamily="34" charset="-122"/>
              <a:cs typeface="阿里巴巴普惠体" panose="00020600040101010101" pitchFamily="18" charset="-122"/>
            </a:endParaRPr>
          </a:p>
        </p:txBody>
      </p:sp>
    </p:spTree>
    <p:extLst>
      <p:ext uri="{BB962C8B-B14F-4D97-AF65-F5344CB8AC3E}">
        <p14:creationId xmlns:p14="http://schemas.microsoft.com/office/powerpoint/2010/main" val="31974088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2A5E12F-523A-4D75-95A2-779F57F5D9E2}" type="slidenum">
              <a:rPr kumimoji="0" lang="zh-CN" altLang="en-US" sz="1200" b="0" i="0" u="none" strike="noStrike" kern="1200" cap="none" spc="0" normalizeH="0" baseline="0" noProof="0" smtClean="0">
                <a:ln>
                  <a:noFill/>
                </a:ln>
                <a:solidFill>
                  <a:prstClr val="black"/>
                </a:solidFill>
                <a:effectLst/>
                <a:uLnTx/>
                <a:uFillTx/>
                <a:latin typeface="Calibri"/>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Calibri"/>
              <a:ea typeface="等线" panose="02010600030101010101" pitchFamily="2" charset="-122"/>
              <a:cs typeface="+mn-cs"/>
            </a:endParaRPr>
          </a:p>
        </p:txBody>
      </p:sp>
      <p:sp>
        <p:nvSpPr>
          <p:cNvPr id="3" name="文本占位符 2"/>
          <p:cNvSpPr>
            <a:spLocks noGrp="1"/>
          </p:cNvSpPr>
          <p:nvPr>
            <p:ph type="body" sz="quarter" idx="13"/>
          </p:nvPr>
        </p:nvSpPr>
        <p:spPr/>
        <p:txBody>
          <a:bodyPr/>
          <a:lstStyle/>
          <a:p>
            <a:r>
              <a:rPr lang="zh-CN" altLang="en-US" dirty="0"/>
              <a:t>实验结果</a:t>
            </a:r>
            <a:r>
              <a:rPr lang="en-US" altLang="zh-CN" dirty="0"/>
              <a:t>-Experimental Setup</a:t>
            </a:r>
            <a:endParaRPr lang="zh-CN" altLang="en-US" dirty="0"/>
          </a:p>
        </p:txBody>
      </p:sp>
      <p:sp>
        <p:nvSpPr>
          <p:cNvPr id="7" name="文本框 6">
            <a:extLst>
              <a:ext uri="{FF2B5EF4-FFF2-40B4-BE49-F238E27FC236}">
                <a16:creationId xmlns:a16="http://schemas.microsoft.com/office/drawing/2014/main" id="{F245715C-A1E6-4849-9921-843D2A198B18}"/>
              </a:ext>
            </a:extLst>
          </p:cNvPr>
          <p:cNvSpPr txBox="1"/>
          <p:nvPr>
            <p:custDataLst>
              <p:tags r:id="rId1"/>
            </p:custDataLst>
          </p:nvPr>
        </p:nvSpPr>
        <p:spPr>
          <a:xfrm>
            <a:off x="235882" y="1137473"/>
            <a:ext cx="2257403" cy="458908"/>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l"/>
            </a:pPr>
            <a:r>
              <a:rPr lang="en-US" altLang="zh-CN" b="1" dirty="0">
                <a:latin typeface="微软雅黑" panose="020B0503020204020204" pitchFamily="34" charset="-122"/>
                <a:ea typeface="微软雅黑" panose="020B0503020204020204" pitchFamily="34" charset="-122"/>
                <a:cs typeface="阿里巴巴普惠体" panose="00020600040101010101" pitchFamily="18" charset="-122"/>
              </a:rPr>
              <a:t>Datasets</a:t>
            </a:r>
          </a:p>
        </p:txBody>
      </p:sp>
      <p:sp>
        <p:nvSpPr>
          <p:cNvPr id="41" name="文本框 40">
            <a:extLst>
              <a:ext uri="{FF2B5EF4-FFF2-40B4-BE49-F238E27FC236}">
                <a16:creationId xmlns:a16="http://schemas.microsoft.com/office/drawing/2014/main" id="{3C3FCB37-AD80-4FC4-94C3-714D35DE98C8}"/>
              </a:ext>
            </a:extLst>
          </p:cNvPr>
          <p:cNvSpPr txBox="1"/>
          <p:nvPr>
            <p:custDataLst>
              <p:tags r:id="rId2"/>
            </p:custDataLst>
          </p:nvPr>
        </p:nvSpPr>
        <p:spPr>
          <a:xfrm>
            <a:off x="235882" y="4181468"/>
            <a:ext cx="3375926" cy="874407"/>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l"/>
            </a:pPr>
            <a:r>
              <a:rPr lang="en-US" altLang="zh-CN" b="1" dirty="0">
                <a:latin typeface="微软雅黑" panose="020B0503020204020204" pitchFamily="34" charset="-122"/>
                <a:ea typeface="微软雅黑" panose="020B0503020204020204" pitchFamily="34" charset="-122"/>
                <a:cs typeface="阿里巴巴普惠体" panose="00020600040101010101" pitchFamily="18" charset="-122"/>
              </a:rPr>
              <a:t>Implementations</a:t>
            </a:r>
          </a:p>
          <a:p>
            <a:pPr marL="285750" indent="-285750" algn="just">
              <a:lnSpc>
                <a:spcPct val="150000"/>
              </a:lnSpc>
              <a:buFont typeface="Wingdings" panose="05000000000000000000" pitchFamily="2" charset="2"/>
              <a:buChar char="l"/>
            </a:pPr>
            <a:endParaRPr lang="en-US" altLang="zh-CN" b="1" dirty="0">
              <a:latin typeface="微软雅黑" panose="020B0503020204020204" pitchFamily="34" charset="-122"/>
              <a:ea typeface="微软雅黑" panose="020B0503020204020204" pitchFamily="34" charset="-122"/>
              <a:cs typeface="阿里巴巴普惠体" panose="00020600040101010101" pitchFamily="18" charset="-122"/>
            </a:endParaRPr>
          </a:p>
        </p:txBody>
      </p: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4E05478A-22C8-4716-8DA5-351906AAF673}"/>
                  </a:ext>
                </a:extLst>
              </p:cNvPr>
              <p:cNvSpPr txBox="1"/>
              <p:nvPr>
                <p:custDataLst>
                  <p:tags r:id="rId3"/>
                </p:custDataLst>
              </p:nvPr>
            </p:nvSpPr>
            <p:spPr>
              <a:xfrm>
                <a:off x="235882" y="4206484"/>
                <a:ext cx="5765801" cy="2150702"/>
              </a:xfrm>
              <a:prstGeom prst="rect">
                <a:avLst/>
              </a:prstGeom>
              <a:noFill/>
            </p:spPr>
            <p:txBody>
              <a:bodyPr wrap="square" rtlCol="0" anchor="ctr" anchorCtr="0">
                <a:noAutofit/>
              </a:bodyPr>
              <a:lstStyle/>
              <a:p>
                <a:pPr marR="0" lvl="0" defTabSz="457200" rtl="0" eaLnBrk="1" fontAlgn="auto" latinLnBrk="0" hangingPunct="1">
                  <a:lnSpc>
                    <a:spcPct val="150000"/>
                  </a:lnSpc>
                  <a:spcBef>
                    <a:spcPts val="0"/>
                  </a:spcBef>
                  <a:spcAft>
                    <a:spcPts val="0"/>
                  </a:spcAft>
                  <a:buClrTx/>
                  <a:buSzTx/>
                  <a:defRPr/>
                </a:pPr>
                <a:endParaRPr lang="en-US" altLang="zh-CN" b="1" dirty="0">
                  <a:latin typeface="微软雅黑" panose="020B0503020204020204" pitchFamily="34" charset="-122"/>
                  <a:ea typeface="微软雅黑" panose="020B0503020204020204" pitchFamily="34" charset="-122"/>
                  <a:cs typeface="阿里巴巴普惠体" panose="00020600040101010101" charset="-122"/>
                </a:endParaRPr>
              </a:p>
              <a:p>
                <a:pPr marL="285750" lvl="0" indent="-285750">
                  <a:lnSpc>
                    <a:spcPct val="150000"/>
                  </a:lnSpc>
                  <a:buFont typeface="Arial" panose="020B0604020202020204" pitchFamily="34" charset="0"/>
                  <a:buChar char="•"/>
                  <a:defRPr/>
                </a:pPr>
                <a14:m>
                  <m:oMath xmlns:m="http://schemas.openxmlformats.org/officeDocument/2006/math">
                    <m:r>
                      <a:rPr kumimoji="0" lang="zh-CN" altLang="en-US"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阿里巴巴普惠体" panose="00020600040101010101" charset="-122"/>
                      </a:rPr>
                      <m:t>ℱ</m:t>
                    </m:r>
                  </m:oMath>
                </a14:m>
                <a:r>
                  <a:rPr lang="en-US" altLang="zh-CN" dirty="0">
                    <a:latin typeface="微软雅黑" panose="020B0503020204020204" pitchFamily="34" charset="-122"/>
                    <a:ea typeface="微软雅黑" panose="020B0503020204020204" pitchFamily="34" charset="-122"/>
                    <a:cs typeface="阿里巴巴普惠体" panose="00020600040101010101" charset="-122"/>
                  </a:rPr>
                  <a:t> : BERT pre-trained LMs </a:t>
                </a:r>
              </a:p>
              <a:p>
                <a:pPr marL="285750" lvl="0" indent="-285750">
                  <a:lnSpc>
                    <a:spcPct val="150000"/>
                  </a:lnSpc>
                  <a:buFont typeface="Arial" panose="020B0604020202020204" pitchFamily="34" charset="0"/>
                  <a:buChar char="•"/>
                  <a:defRPr/>
                </a:pPr>
                <a14:m>
                  <m:oMath xmlns:m="http://schemas.openxmlformats.org/officeDocument/2006/math">
                    <m:r>
                      <a:rPr kumimoji="0" lang="zh-CN" altLang="en-US"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阿里巴巴普惠体" panose="00020600040101010101" charset="-122"/>
                      </a:rPr>
                      <m:t>𝒞</m:t>
                    </m:r>
                  </m:oMath>
                </a14:m>
                <a:r>
                  <a:rPr kumimoji="0" lang="en-US" altLang="zh-CN"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阿里巴巴普惠体" panose="00020600040101010101" charset="-122"/>
                  </a:rPr>
                  <a:t> </a:t>
                </a:r>
                <a:r>
                  <a:rPr lang="en-US" altLang="zh-CN" dirty="0">
                    <a:latin typeface="微软雅黑" panose="020B0503020204020204" pitchFamily="34" charset="-122"/>
                    <a:ea typeface="微软雅黑" panose="020B0503020204020204" pitchFamily="34" charset="-122"/>
                    <a:cs typeface="阿里巴巴普惠体" panose="00020600040101010101" charset="-122"/>
                  </a:rPr>
                  <a:t>:  MLP</a:t>
                </a:r>
              </a:p>
              <a:p>
                <a:pPr marL="285750" lvl="0" indent="-285750">
                  <a:lnSpc>
                    <a:spcPct val="150000"/>
                  </a:lnSpc>
                  <a:buFont typeface="Arial" panose="020B0604020202020204" pitchFamily="34" charset="0"/>
                  <a:buChar char="•"/>
                  <a:defRPr/>
                </a:pPr>
                <a14:m>
                  <m:oMath xmlns:m="http://schemas.openxmlformats.org/officeDocument/2006/math">
                    <m:r>
                      <a:rPr kumimoji="0" lang="en-US" altLang="zh-CN"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阿里巴巴普惠体" panose="00020600040101010101" charset="-122"/>
                      </a:rPr>
                      <m:t>𝑀𝑖𝑛𝑃𝑡𝑠</m:t>
                    </m:r>
                  </m:oMath>
                </a14:m>
                <a:r>
                  <a:rPr kumimoji="0" lang="en-US" altLang="zh-CN"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阿里巴巴普惠体" panose="00020600040101010101" charset="-122"/>
                  </a:rPr>
                  <a:t> :</a:t>
                </a:r>
                <a:r>
                  <a:rPr kumimoji="0" lang="en-US" altLang="zh-CN" i="0" u="none" strike="noStrike" kern="1200" cap="none" spc="0" normalizeH="0" noProof="0" dirty="0">
                    <a:ln>
                      <a:noFill/>
                    </a:ln>
                    <a:effectLst/>
                    <a:uLnTx/>
                    <a:uFillTx/>
                    <a:latin typeface="微软雅黑" panose="020B0503020204020204" pitchFamily="34" charset="-122"/>
                    <a:ea typeface="微软雅黑" panose="020B0503020204020204" pitchFamily="34" charset="-122"/>
                    <a:cs typeface="阿里巴巴普惠体" panose="00020600040101010101" charset="-122"/>
                  </a:rPr>
                  <a:t> 7, </a:t>
                </a:r>
                <a14:m>
                  <m:oMath xmlns:m="http://schemas.openxmlformats.org/officeDocument/2006/math">
                    <m:r>
                      <a:rPr kumimoji="0" lang="zh-CN" altLang="en-US" i="1" u="none" strike="noStrike" kern="1200" cap="none" spc="0" normalizeH="0" noProof="0" smtClean="0">
                        <a:ln>
                          <a:noFill/>
                        </a:ln>
                        <a:effectLst/>
                        <a:uLnTx/>
                        <a:uFillTx/>
                        <a:latin typeface="Cambria Math" panose="02040503050406030204" pitchFamily="18" charset="0"/>
                        <a:ea typeface="微软雅黑" panose="020B0503020204020204" pitchFamily="34" charset="-122"/>
                        <a:cs typeface="阿里巴巴普惠体" panose="00020600040101010101" charset="-122"/>
                      </a:rPr>
                      <m:t>𝜖</m:t>
                    </m:r>
                  </m:oMath>
                </a14:m>
                <a:r>
                  <a:rPr kumimoji="0" lang="en-US" altLang="zh-CN" i="0" u="none" strike="noStrike" kern="1200" cap="none" spc="0" normalizeH="0" noProof="0" dirty="0">
                    <a:ln>
                      <a:noFill/>
                    </a:ln>
                    <a:effectLst/>
                    <a:uLnTx/>
                    <a:uFillTx/>
                    <a:latin typeface="微软雅黑" panose="020B0503020204020204" pitchFamily="34" charset="-122"/>
                    <a:ea typeface="微软雅黑" panose="020B0503020204020204" pitchFamily="34" charset="-122"/>
                    <a:cs typeface="阿里巴巴普惠体" panose="00020600040101010101" charset="-122"/>
                  </a:rPr>
                  <a:t> : 43.18</a:t>
                </a:r>
              </a:p>
              <a:p>
                <a:pPr marL="285750" lvl="0" indent="-285750">
                  <a:lnSpc>
                    <a:spcPct val="150000"/>
                  </a:lnSpc>
                  <a:buFont typeface="Arial" panose="020B0604020202020204" pitchFamily="34" charset="0"/>
                  <a:buChar char="•"/>
                  <a:defRPr/>
                </a:pPr>
                <a:r>
                  <a:rPr lang="en-US" altLang="zh-CN" dirty="0">
                    <a:latin typeface="微软雅黑" panose="020B0503020204020204" pitchFamily="34" charset="-122"/>
                    <a:ea typeface="微软雅黑" panose="020B0503020204020204" pitchFamily="34" charset="-122"/>
                    <a:cs typeface="阿里巴巴普惠体" panose="00020600040101010101" charset="-122"/>
                  </a:rPr>
                  <a:t>tune the </a:t>
                </a:r>
                <a14:m>
                  <m:oMath xmlns:m="http://schemas.openxmlformats.org/officeDocument/2006/math">
                    <m:r>
                      <a:rPr lang="en-US" altLang="zh-CN" b="0" i="1" smtClean="0">
                        <a:latin typeface="Cambria Math" panose="02040503050406030204" pitchFamily="18" charset="0"/>
                        <a:ea typeface="微软雅黑" panose="020B0503020204020204" pitchFamily="34" charset="-122"/>
                        <a:cs typeface="阿里巴巴普惠体" panose="00020600040101010101" charset="-122"/>
                      </a:rPr>
                      <m:t>𝑑</m:t>
                    </m:r>
                  </m:oMath>
                </a14:m>
                <a:r>
                  <a:rPr lang="en-US" altLang="zh-CN" dirty="0">
                    <a:latin typeface="微软雅黑" panose="020B0503020204020204" pitchFamily="34" charset="-122"/>
                    <a:ea typeface="微软雅黑" panose="020B0503020204020204" pitchFamily="34" charset="-122"/>
                    <a:cs typeface="阿里巴巴普惠体" panose="00020600040101010101" charset="-122"/>
                  </a:rPr>
                  <a:t> and </a:t>
                </a:r>
                <a14:m>
                  <m:oMath xmlns:m="http://schemas.openxmlformats.org/officeDocument/2006/math">
                    <m:r>
                      <a:rPr lang="en-US" altLang="zh-CN" b="0" i="1" smtClean="0">
                        <a:latin typeface="Cambria Math" panose="02040503050406030204" pitchFamily="18" charset="0"/>
                        <a:ea typeface="微软雅黑" panose="020B0503020204020204" pitchFamily="34" charset="-122"/>
                        <a:cs typeface="阿里巴巴普惠体" panose="00020600040101010101" charset="-122"/>
                      </a:rPr>
                      <m:t>𝑚</m:t>
                    </m:r>
                  </m:oMath>
                </a14:m>
                <a:r>
                  <a:rPr lang="en-US" altLang="zh-CN" dirty="0">
                    <a:latin typeface="微软雅黑" panose="020B0503020204020204" pitchFamily="34" charset="-122"/>
                    <a:ea typeface="微软雅黑" panose="020B0503020204020204" pitchFamily="34" charset="-122"/>
                    <a:cs typeface="阿里巴巴普惠体" panose="00020600040101010101" charset="-122"/>
                  </a:rPr>
                  <a:t> by grid search </a:t>
                </a:r>
                <a:r>
                  <a:rPr kumimoji="0" lang="en-US" altLang="zh-CN" i="0" u="none" strike="noStrike" kern="1200" cap="none" spc="0" normalizeH="0" noProof="0" dirty="0">
                    <a:ln>
                      <a:noFill/>
                    </a:ln>
                    <a:effectLst/>
                    <a:uLnTx/>
                    <a:uFillTx/>
                    <a:latin typeface="微软雅黑" panose="020B0503020204020204" pitchFamily="34" charset="-122"/>
                    <a:ea typeface="微软雅黑" panose="020B0503020204020204" pitchFamily="34" charset="-122"/>
                    <a:cs typeface="阿里巴巴普惠体" panose="00020600040101010101" charset="-122"/>
                  </a:rPr>
                  <a:t> </a:t>
                </a:r>
                <a:endParaRPr kumimoji="0" lang="en-US" altLang="zh-CN"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阿里巴巴普惠体" panose="00020600040101010101" charset="-122"/>
                </a:endParaRPr>
              </a:p>
            </p:txBody>
          </p:sp>
        </mc:Choice>
        <mc:Fallback xmlns="">
          <p:sp>
            <p:nvSpPr>
              <p:cNvPr id="42" name="文本框 41">
                <a:extLst>
                  <a:ext uri="{FF2B5EF4-FFF2-40B4-BE49-F238E27FC236}">
                    <a16:creationId xmlns:a16="http://schemas.microsoft.com/office/drawing/2014/main" id="{4E05478A-22C8-4716-8DA5-351906AAF673}"/>
                  </a:ext>
                </a:extLst>
              </p:cNvPr>
              <p:cNvSpPr txBox="1">
                <a:spLocks noRot="1" noChangeAspect="1" noMove="1" noResize="1" noEditPoints="1" noAdjustHandles="1" noChangeArrowheads="1" noChangeShapeType="1" noTextEdit="1"/>
              </p:cNvSpPr>
              <p:nvPr>
                <p:custDataLst>
                  <p:tags r:id="rId11"/>
                </p:custDataLst>
              </p:nvPr>
            </p:nvSpPr>
            <p:spPr>
              <a:xfrm>
                <a:off x="235882" y="4206484"/>
                <a:ext cx="5765801" cy="2150702"/>
              </a:xfrm>
              <a:prstGeom prst="rect">
                <a:avLst/>
              </a:prstGeom>
              <a:blipFill>
                <a:blip r:embed="rId12"/>
                <a:stretch>
                  <a:fillRect l="-740" b="-3399"/>
                </a:stretch>
              </a:blipFill>
            </p:spPr>
            <p:txBody>
              <a:bodyPr/>
              <a:lstStyle/>
              <a:p>
                <a:r>
                  <a:rPr lang="zh-CN" altLang="en-US">
                    <a:noFill/>
                  </a:rPr>
                  <a:t> </a:t>
                </a:r>
              </a:p>
            </p:txBody>
          </p:sp>
        </mc:Fallback>
      </mc:AlternateContent>
      <p:sp>
        <p:nvSpPr>
          <p:cNvPr id="45" name="文本框 44">
            <a:extLst>
              <a:ext uri="{FF2B5EF4-FFF2-40B4-BE49-F238E27FC236}">
                <a16:creationId xmlns:a16="http://schemas.microsoft.com/office/drawing/2014/main" id="{A78D6295-B2E0-4D80-9835-6A9116E32BF2}"/>
              </a:ext>
            </a:extLst>
          </p:cNvPr>
          <p:cNvSpPr txBox="1"/>
          <p:nvPr>
            <p:custDataLst>
              <p:tags r:id="rId4"/>
            </p:custDataLst>
          </p:nvPr>
        </p:nvSpPr>
        <p:spPr>
          <a:xfrm>
            <a:off x="6082404" y="4182696"/>
            <a:ext cx="2823021" cy="458908"/>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l"/>
            </a:pPr>
            <a:r>
              <a:rPr lang="en-US" altLang="zh-CN" b="1" dirty="0">
                <a:latin typeface="微软雅黑" panose="020B0503020204020204" pitchFamily="34" charset="-122"/>
                <a:ea typeface="微软雅黑" panose="020B0503020204020204" pitchFamily="34" charset="-122"/>
                <a:cs typeface="阿里巴巴普惠体" panose="00020600040101010101" pitchFamily="18" charset="-122"/>
              </a:rPr>
              <a:t>Metrics</a:t>
            </a:r>
          </a:p>
        </p:txBody>
      </p:sp>
      <p:sp>
        <p:nvSpPr>
          <p:cNvPr id="46" name="文本框 45">
            <a:extLst>
              <a:ext uri="{FF2B5EF4-FFF2-40B4-BE49-F238E27FC236}">
                <a16:creationId xmlns:a16="http://schemas.microsoft.com/office/drawing/2014/main" id="{861F5E63-58C3-47E2-B4A3-EBC24ACE1FBE}"/>
              </a:ext>
            </a:extLst>
          </p:cNvPr>
          <p:cNvSpPr txBox="1"/>
          <p:nvPr/>
        </p:nvSpPr>
        <p:spPr>
          <a:xfrm>
            <a:off x="6122686" y="4633124"/>
            <a:ext cx="8076072" cy="1289905"/>
          </a:xfrm>
          <a:prstGeom prst="rect">
            <a:avLst/>
          </a:prstGeom>
          <a:noFill/>
        </p:spPr>
        <p:txBody>
          <a:bodyPr wrap="square">
            <a:spAutoFit/>
          </a:bodyPr>
          <a:lstStyle/>
          <a:p>
            <a:pPr marL="285750" indent="-285750">
              <a:lnSpc>
                <a:spcPct val="150000"/>
              </a:lnSpc>
              <a:buFont typeface="Arial" panose="020B0604020202020204" pitchFamily="34" charset="0"/>
              <a:buChar char="•"/>
              <a:defRPr/>
            </a:pPr>
            <a:r>
              <a:rPr lang="en-US" altLang="zh-CN" dirty="0">
                <a:latin typeface="微软雅黑" panose="020B0503020204020204" pitchFamily="34" charset="-122"/>
                <a:ea typeface="微软雅黑" panose="020B0503020204020204" pitchFamily="34" charset="-122"/>
              </a:rPr>
              <a:t>Pair Completeness, PC</a:t>
            </a:r>
          </a:p>
          <a:p>
            <a:pPr marL="285750" indent="-285750">
              <a:lnSpc>
                <a:spcPct val="150000"/>
              </a:lnSpc>
              <a:buFont typeface="Arial" panose="020B0604020202020204" pitchFamily="34" charset="0"/>
              <a:buChar char="•"/>
              <a:defRPr/>
            </a:pPr>
            <a:r>
              <a:rPr lang="en-US" altLang="zh-CN" dirty="0">
                <a:latin typeface="微软雅黑" panose="020B0503020204020204" pitchFamily="34" charset="-122"/>
                <a:ea typeface="微软雅黑" panose="020B0503020204020204" pitchFamily="34" charset="-122"/>
              </a:rPr>
              <a:t>Pair Quality, PQ</a:t>
            </a:r>
          </a:p>
          <a:p>
            <a:pPr marL="285750" indent="-285750">
              <a:lnSpc>
                <a:spcPct val="150000"/>
              </a:lnSpc>
              <a:buFont typeface="Arial" panose="020B0604020202020204" pitchFamily="34" charset="0"/>
              <a:buChar char="•"/>
              <a:defRPr/>
            </a:pPr>
            <a:r>
              <a:rPr lang="en-US" altLang="zh-CN" dirty="0">
                <a:latin typeface="微软雅黑" panose="020B0503020204020204" pitchFamily="34" charset="-122"/>
                <a:ea typeface="微软雅黑" panose="020B0503020204020204" pitchFamily="34" charset="-122"/>
              </a:rPr>
              <a:t>Reduction Ratio, RR</a:t>
            </a:r>
            <a:endParaRPr lang="zh-CN" altLang="en-US"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E264232E-1786-4B89-96CC-718C4A49AC36}"/>
              </a:ext>
            </a:extLst>
          </p:cNvPr>
          <p:cNvSpPr txBox="1"/>
          <p:nvPr>
            <p:custDataLst>
              <p:tags r:id="rId5"/>
            </p:custDataLst>
          </p:nvPr>
        </p:nvSpPr>
        <p:spPr>
          <a:xfrm>
            <a:off x="6070377" y="1137319"/>
            <a:ext cx="3019403" cy="458908"/>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l"/>
            </a:pPr>
            <a:r>
              <a:rPr lang="en-US" altLang="zh-CN" b="1" dirty="0">
                <a:latin typeface="微软雅黑" panose="020B0503020204020204" pitchFamily="34" charset="-122"/>
                <a:ea typeface="微软雅黑" panose="020B0503020204020204" pitchFamily="34" charset="-122"/>
                <a:cs typeface="阿里巴巴普惠体" panose="00020600040101010101" pitchFamily="18" charset="-122"/>
              </a:rPr>
              <a:t>Baselines</a:t>
            </a:r>
          </a:p>
        </p:txBody>
      </p:sp>
      <p:sp>
        <p:nvSpPr>
          <p:cNvPr id="34" name="文本框 33">
            <a:extLst>
              <a:ext uri="{FF2B5EF4-FFF2-40B4-BE49-F238E27FC236}">
                <a16:creationId xmlns:a16="http://schemas.microsoft.com/office/drawing/2014/main" id="{9764CB9E-B14D-44F9-9CB3-2102EA8679FE}"/>
              </a:ext>
            </a:extLst>
          </p:cNvPr>
          <p:cNvSpPr txBox="1"/>
          <p:nvPr>
            <p:custDataLst>
              <p:tags r:id="rId6"/>
            </p:custDataLst>
          </p:nvPr>
        </p:nvSpPr>
        <p:spPr>
          <a:xfrm>
            <a:off x="6127272" y="1279293"/>
            <a:ext cx="4355878" cy="3164654"/>
          </a:xfrm>
          <a:prstGeom prst="rect">
            <a:avLst/>
          </a:prstGeom>
          <a:noFill/>
        </p:spPr>
        <p:txBody>
          <a:bodyPr wrap="square" rtlCol="0" anchor="ctr" anchorCtr="0">
            <a:noAutofit/>
          </a:bodyPr>
          <a:lstStyle/>
          <a:p>
            <a:pPr marL="285750" lvl="0" indent="-285750">
              <a:lnSpc>
                <a:spcPct val="150000"/>
              </a:lnSpc>
              <a:buFont typeface="Arial" panose="020B0604020202020204" pitchFamily="34" charset="0"/>
              <a:buChar char="•"/>
              <a:defRPr/>
            </a:pPr>
            <a:r>
              <a:rPr kumimoji="0" lang="en-US" altLang="zh-CN"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阿里巴巴普惠体" panose="00020600040101010101" charset="-122"/>
              </a:rPr>
              <a:t>Sparkly</a:t>
            </a:r>
          </a:p>
          <a:p>
            <a:pPr marL="285750" lvl="0" indent="-285750">
              <a:lnSpc>
                <a:spcPct val="150000"/>
              </a:lnSpc>
              <a:buFont typeface="Arial" panose="020B0604020202020204" pitchFamily="34" charset="0"/>
              <a:buChar char="•"/>
              <a:defRPr/>
            </a:pPr>
            <a:r>
              <a:rPr lang="en-US" altLang="zh-CN" dirty="0" err="1">
                <a:latin typeface="微软雅黑" panose="020B0503020204020204" pitchFamily="34" charset="-122"/>
                <a:ea typeface="微软雅黑" panose="020B0503020204020204" pitchFamily="34" charset="-122"/>
                <a:cs typeface="阿里巴巴普惠体" panose="00020600040101010101" charset="-122"/>
              </a:rPr>
              <a:t>DeepBlocker</a:t>
            </a:r>
            <a:endParaRPr lang="en-US" altLang="zh-CN" dirty="0">
              <a:latin typeface="微软雅黑" panose="020B0503020204020204" pitchFamily="34" charset="-122"/>
              <a:ea typeface="微软雅黑" panose="020B0503020204020204" pitchFamily="34" charset="-122"/>
              <a:cs typeface="阿里巴巴普惠体" panose="00020600040101010101" charset="-122"/>
            </a:endParaRPr>
          </a:p>
          <a:p>
            <a:pPr marL="285750" lvl="0" indent="-285750">
              <a:lnSpc>
                <a:spcPct val="150000"/>
              </a:lnSpc>
              <a:buFont typeface="Arial" panose="020B0604020202020204" pitchFamily="34" charset="0"/>
              <a:buChar char="•"/>
              <a:defRPr/>
            </a:pPr>
            <a:r>
              <a:rPr lang="en-US" altLang="zh-CN" dirty="0" err="1">
                <a:latin typeface="微软雅黑" panose="020B0503020204020204" pitchFamily="34" charset="-122"/>
                <a:ea typeface="微软雅黑" panose="020B0503020204020204" pitchFamily="34" charset="-122"/>
                <a:cs typeface="阿里巴巴普惠体" panose="00020600040101010101" charset="-122"/>
              </a:rPr>
              <a:t>GeoPrune</a:t>
            </a:r>
            <a:endParaRPr kumimoji="0" lang="en-US" altLang="zh-CN"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阿里巴巴普惠体" panose="00020600040101010101" charset="-122"/>
            </a:endParaRPr>
          </a:p>
          <a:p>
            <a:pPr marL="285750" lvl="0" indent="-285750">
              <a:lnSpc>
                <a:spcPct val="150000"/>
              </a:lnSpc>
              <a:buFont typeface="Arial" panose="020B0604020202020204" pitchFamily="34" charset="0"/>
              <a:buChar char="•"/>
              <a:defRPr/>
            </a:pPr>
            <a:r>
              <a:rPr lang="en-US" altLang="zh-CN" dirty="0" err="1">
                <a:latin typeface="微软雅黑" panose="020B0503020204020204" pitchFamily="34" charset="-122"/>
                <a:ea typeface="微软雅黑" panose="020B0503020204020204" pitchFamily="34" charset="-122"/>
                <a:cs typeface="阿里巴巴普惠体" panose="00020600040101010101" charset="-122"/>
              </a:rPr>
              <a:t>GeoER</a:t>
            </a:r>
            <a:r>
              <a:rPr lang="en-US" altLang="zh-CN" dirty="0">
                <a:solidFill>
                  <a:schemeClr val="bg1">
                    <a:lumMod val="65000"/>
                  </a:schemeClr>
                </a:solidFill>
                <a:latin typeface="微软雅黑" panose="020B0503020204020204" pitchFamily="34" charset="-122"/>
                <a:ea typeface="微软雅黑" panose="020B0503020204020204" pitchFamily="34" charset="-122"/>
                <a:cs typeface="阿里巴巴普惠体" panose="00020600040101010101" charset="-122"/>
              </a:rPr>
              <a:t> </a:t>
            </a:r>
          </a:p>
          <a:p>
            <a:pPr marL="285750" lvl="0" indent="-285750">
              <a:lnSpc>
                <a:spcPct val="150000"/>
              </a:lnSpc>
              <a:buFont typeface="Arial" panose="020B0604020202020204" pitchFamily="34" charset="0"/>
              <a:buChar char="•"/>
              <a:defRPr/>
            </a:pPr>
            <a:r>
              <a:rPr lang="en-US" altLang="zh-CN" dirty="0" err="1">
                <a:latin typeface="微软雅黑" panose="020B0503020204020204" pitchFamily="34" charset="-122"/>
                <a:ea typeface="微软雅黑" panose="020B0503020204020204" pitchFamily="34" charset="-122"/>
                <a:cs typeface="阿里巴巴普惠体" panose="00020600040101010101" charset="-122"/>
              </a:rPr>
              <a:t>QuadFlex</a:t>
            </a:r>
            <a:endParaRPr lang="en-US" altLang="zh-CN" dirty="0">
              <a:latin typeface="微软雅黑" panose="020B0503020204020204" pitchFamily="34" charset="-122"/>
              <a:ea typeface="微软雅黑" panose="020B0503020204020204" pitchFamily="34" charset="-122"/>
              <a:cs typeface="阿里巴巴普惠体" panose="00020600040101010101" charset="-122"/>
            </a:endParaRPr>
          </a:p>
          <a:p>
            <a:pPr marL="285750" lvl="0" indent="-285750">
              <a:lnSpc>
                <a:spcPct val="150000"/>
              </a:lnSpc>
              <a:buFont typeface="Arial" panose="020B0604020202020204" pitchFamily="34" charset="0"/>
              <a:buChar char="•"/>
              <a:defRPr/>
            </a:pPr>
            <a:r>
              <a:rPr lang="en-US" altLang="zh-CN" dirty="0" err="1">
                <a:latin typeface="微软雅黑" panose="020B0503020204020204" pitchFamily="34" charset="-122"/>
                <a:ea typeface="微软雅黑" panose="020B0503020204020204" pitchFamily="34" charset="-122"/>
                <a:cs typeface="阿里巴巴普惠体" panose="00020600040101010101" charset="-122"/>
              </a:rPr>
              <a:t>GTMiner</a:t>
            </a:r>
            <a:endParaRPr lang="en-US" altLang="zh-CN" dirty="0">
              <a:latin typeface="微软雅黑" panose="020B0503020204020204" pitchFamily="34" charset="-122"/>
              <a:ea typeface="微软雅黑" panose="020B0503020204020204" pitchFamily="34" charset="-122"/>
              <a:cs typeface="阿里巴巴普惠体" panose="00020600040101010101" charset="-122"/>
            </a:endParaRPr>
          </a:p>
        </p:txBody>
      </p:sp>
      <p:sp>
        <p:nvSpPr>
          <p:cNvPr id="35" name="右大括号 34">
            <a:extLst>
              <a:ext uri="{FF2B5EF4-FFF2-40B4-BE49-F238E27FC236}">
                <a16:creationId xmlns:a16="http://schemas.microsoft.com/office/drawing/2014/main" id="{4DB59333-1170-4E64-98A2-59A4B572405F}"/>
              </a:ext>
            </a:extLst>
          </p:cNvPr>
          <p:cNvSpPr/>
          <p:nvPr/>
        </p:nvSpPr>
        <p:spPr>
          <a:xfrm>
            <a:off x="7952838" y="1789720"/>
            <a:ext cx="383701" cy="595731"/>
          </a:xfrm>
          <a:prstGeom prst="righ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DC0DB2E1-07B8-4CB7-AF51-55E747938F72}"/>
              </a:ext>
            </a:extLst>
          </p:cNvPr>
          <p:cNvSpPr txBox="1"/>
          <p:nvPr>
            <p:custDataLst>
              <p:tags r:id="rId7"/>
            </p:custDataLst>
          </p:nvPr>
        </p:nvSpPr>
        <p:spPr>
          <a:xfrm>
            <a:off x="7809013" y="1832373"/>
            <a:ext cx="3739082" cy="418191"/>
          </a:xfrm>
          <a:prstGeom prst="rect">
            <a:avLst/>
          </a:prstGeom>
          <a:noFill/>
        </p:spPr>
        <p:txBody>
          <a:bodyPr wrap="square" rtlCol="0">
            <a:spAutoFit/>
          </a:bodyPr>
          <a:lstStyle/>
          <a:p>
            <a:pPr algn="ctr">
              <a:lnSpc>
                <a:spcPct val="150000"/>
              </a:lnSpc>
            </a:pPr>
            <a:r>
              <a:rPr lang="en-US" altLang="zh-CN" sz="1600" dirty="0">
                <a:solidFill>
                  <a:srgbClr val="FF0000"/>
                </a:solidFill>
                <a:latin typeface="微软雅黑" panose="020B0503020204020204" pitchFamily="34" charset="-122"/>
                <a:ea typeface="微软雅黑" panose="020B0503020204020204" pitchFamily="34" charset="-122"/>
                <a:cs typeface="阿里巴巴普惠体" panose="00020600040101010101" pitchFamily="18" charset="-122"/>
              </a:rPr>
              <a:t>for general entity blocking </a:t>
            </a:r>
          </a:p>
        </p:txBody>
      </p:sp>
      <p:sp>
        <p:nvSpPr>
          <p:cNvPr id="15" name="文本框 14">
            <a:extLst>
              <a:ext uri="{FF2B5EF4-FFF2-40B4-BE49-F238E27FC236}">
                <a16:creationId xmlns:a16="http://schemas.microsoft.com/office/drawing/2014/main" id="{D2655854-066A-2BAC-1F4F-F9A425B80E92}"/>
              </a:ext>
            </a:extLst>
          </p:cNvPr>
          <p:cNvSpPr txBox="1"/>
          <p:nvPr>
            <p:custDataLst>
              <p:tags r:id="rId8"/>
            </p:custDataLst>
          </p:nvPr>
        </p:nvSpPr>
        <p:spPr>
          <a:xfrm>
            <a:off x="7761647" y="3084526"/>
            <a:ext cx="3739082" cy="418191"/>
          </a:xfrm>
          <a:prstGeom prst="rect">
            <a:avLst/>
          </a:prstGeom>
          <a:noFill/>
        </p:spPr>
        <p:txBody>
          <a:bodyPr wrap="square" rtlCol="0">
            <a:spAutoFit/>
          </a:bodyPr>
          <a:lstStyle/>
          <a:p>
            <a:pPr algn="ctr">
              <a:lnSpc>
                <a:spcPct val="150000"/>
              </a:lnSpc>
            </a:pPr>
            <a:r>
              <a:rPr lang="en-US" altLang="zh-CN" sz="1600" dirty="0">
                <a:solidFill>
                  <a:srgbClr val="FF0000"/>
                </a:solidFill>
                <a:latin typeface="微软雅黑" panose="020B0503020204020204" pitchFamily="34" charset="-122"/>
                <a:ea typeface="微软雅黑" panose="020B0503020204020204" pitchFamily="34" charset="-122"/>
                <a:cs typeface="阿里巴巴普惠体" panose="00020600040101010101" pitchFamily="18" charset="-122"/>
              </a:rPr>
              <a:t>for spatial entity blocking</a:t>
            </a:r>
          </a:p>
        </p:txBody>
      </p:sp>
      <p:sp>
        <p:nvSpPr>
          <p:cNvPr id="16" name="右大括号 15">
            <a:extLst>
              <a:ext uri="{FF2B5EF4-FFF2-40B4-BE49-F238E27FC236}">
                <a16:creationId xmlns:a16="http://schemas.microsoft.com/office/drawing/2014/main" id="{51B6D215-29CC-6227-F41A-ADED52B1AE0F}"/>
              </a:ext>
            </a:extLst>
          </p:cNvPr>
          <p:cNvSpPr/>
          <p:nvPr/>
        </p:nvSpPr>
        <p:spPr>
          <a:xfrm>
            <a:off x="7952837" y="2578684"/>
            <a:ext cx="383701" cy="1511307"/>
          </a:xfrm>
          <a:prstGeom prst="righ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7DD72201-A720-208A-0DC2-BF7D5BC9A712}"/>
              </a:ext>
            </a:extLst>
          </p:cNvPr>
          <p:cNvPicPr>
            <a:picLocks noChangeAspect="1"/>
          </p:cNvPicPr>
          <p:nvPr/>
        </p:nvPicPr>
        <p:blipFill>
          <a:blip r:embed="rId13"/>
          <a:stretch>
            <a:fillRect/>
          </a:stretch>
        </p:blipFill>
        <p:spPr>
          <a:xfrm>
            <a:off x="457606" y="1916302"/>
            <a:ext cx="4944481" cy="1920496"/>
          </a:xfrm>
          <a:prstGeom prst="rect">
            <a:avLst/>
          </a:prstGeom>
        </p:spPr>
      </p:pic>
      <p:pic>
        <p:nvPicPr>
          <p:cNvPr id="12" name="图片 11">
            <a:extLst>
              <a:ext uri="{FF2B5EF4-FFF2-40B4-BE49-F238E27FC236}">
                <a16:creationId xmlns:a16="http://schemas.microsoft.com/office/drawing/2014/main" id="{ADAAD949-907D-99D3-E585-E8E9500A515B}"/>
              </a:ext>
            </a:extLst>
          </p:cNvPr>
          <p:cNvPicPr>
            <a:picLocks noChangeAspect="1"/>
          </p:cNvPicPr>
          <p:nvPr/>
        </p:nvPicPr>
        <p:blipFill>
          <a:blip r:embed="rId14"/>
          <a:stretch>
            <a:fillRect/>
          </a:stretch>
        </p:blipFill>
        <p:spPr>
          <a:xfrm>
            <a:off x="9063051" y="4206484"/>
            <a:ext cx="2558334" cy="2360269"/>
          </a:xfrm>
          <a:prstGeom prst="rect">
            <a:avLst/>
          </a:prstGeom>
        </p:spPr>
      </p:pic>
    </p:spTree>
    <p:extLst>
      <p:ext uri="{BB962C8B-B14F-4D97-AF65-F5344CB8AC3E}">
        <p14:creationId xmlns:p14="http://schemas.microsoft.com/office/powerpoint/2010/main" val="4183564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2A5E12F-523A-4D75-95A2-779F57F5D9E2}" type="slidenum">
              <a:rPr kumimoji="0" lang="zh-CN" altLang="en-US" sz="1200" b="0" i="0" u="none" strike="noStrike" kern="1200" cap="none" spc="0" normalizeH="0" baseline="0" noProof="0" smtClean="0">
                <a:ln>
                  <a:noFill/>
                </a:ln>
                <a:solidFill>
                  <a:prstClr val="black"/>
                </a:solidFill>
                <a:effectLst/>
                <a:uLnTx/>
                <a:uFillTx/>
                <a:latin typeface="Calibri"/>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a:ea typeface="等线" panose="02010600030101010101" pitchFamily="2" charset="-122"/>
              <a:cs typeface="+mn-cs"/>
            </a:endParaRPr>
          </a:p>
        </p:txBody>
      </p:sp>
      <p:sp>
        <p:nvSpPr>
          <p:cNvPr id="3" name="文本占位符 2"/>
          <p:cNvSpPr>
            <a:spLocks noGrp="1"/>
          </p:cNvSpPr>
          <p:nvPr>
            <p:ph type="body" sz="quarter" idx="13"/>
          </p:nvPr>
        </p:nvSpPr>
        <p:spPr/>
        <p:txBody>
          <a:bodyPr/>
          <a:lstStyle/>
          <a:p>
            <a:r>
              <a:rPr lang="zh-CN" altLang="en-US" dirty="0"/>
              <a:t>实验结果</a:t>
            </a:r>
            <a:r>
              <a:rPr lang="en-US" altLang="zh-CN" dirty="0"/>
              <a:t>-Five Questions</a:t>
            </a:r>
            <a:endParaRPr lang="zh-CN" altLang="en-US" dirty="0"/>
          </a:p>
        </p:txBody>
      </p:sp>
      <p:sp>
        <p:nvSpPr>
          <p:cNvPr id="12" name="文本框 11">
            <a:extLst>
              <a:ext uri="{FF2B5EF4-FFF2-40B4-BE49-F238E27FC236}">
                <a16:creationId xmlns:a16="http://schemas.microsoft.com/office/drawing/2014/main" id="{1DF8C4C2-F93B-45C7-B6DA-6740F7169D0E}"/>
              </a:ext>
            </a:extLst>
          </p:cNvPr>
          <p:cNvSpPr txBox="1"/>
          <p:nvPr>
            <p:custDataLst>
              <p:tags r:id="rId1"/>
            </p:custDataLst>
          </p:nvPr>
        </p:nvSpPr>
        <p:spPr>
          <a:xfrm>
            <a:off x="1410691" y="3055591"/>
            <a:ext cx="10288882" cy="458908"/>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l"/>
            </a:pPr>
            <a:r>
              <a:rPr lang="en-US" altLang="zh-CN" b="1" dirty="0">
                <a:latin typeface="微软雅黑" panose="020B0503020204020204" pitchFamily="34" charset="-122"/>
                <a:ea typeface="微软雅黑" panose="020B0503020204020204" pitchFamily="34" charset="-122"/>
                <a:cs typeface="阿里巴巴普惠体" panose="00020600040101010101" pitchFamily="18" charset="-122"/>
              </a:rPr>
              <a:t>How does AQSB compare to state-of-the-art methods in </a:t>
            </a:r>
            <a:r>
              <a:rPr lang="en-US" altLang="zh-CN" b="1" dirty="0">
                <a:solidFill>
                  <a:srgbClr val="FD9B69"/>
                </a:solidFill>
                <a:latin typeface="微软雅黑" panose="020B0503020204020204" pitchFamily="34" charset="-122"/>
                <a:ea typeface="微软雅黑" panose="020B0503020204020204" pitchFamily="34" charset="-122"/>
              </a:rPr>
              <a:t>blocking effectiveness</a:t>
            </a:r>
            <a:r>
              <a:rPr lang="en-US" altLang="zh-CN" b="1" dirty="0">
                <a:latin typeface="微软雅黑" panose="020B0503020204020204" pitchFamily="34" charset="-122"/>
                <a:ea typeface="微软雅黑" panose="020B0503020204020204" pitchFamily="34" charset="-122"/>
                <a:cs typeface="阿里巴巴普惠体" panose="00020600040101010101" pitchFamily="18" charset="-122"/>
              </a:rPr>
              <a:t>?</a:t>
            </a:r>
          </a:p>
        </p:txBody>
      </p:sp>
      <p:sp>
        <p:nvSpPr>
          <p:cNvPr id="5" name="文本框 4">
            <a:extLst>
              <a:ext uri="{FF2B5EF4-FFF2-40B4-BE49-F238E27FC236}">
                <a16:creationId xmlns:a16="http://schemas.microsoft.com/office/drawing/2014/main" id="{FD7369D1-3BA4-41D5-9799-DF738BCCCB40}"/>
              </a:ext>
            </a:extLst>
          </p:cNvPr>
          <p:cNvSpPr txBox="1"/>
          <p:nvPr>
            <p:custDataLst>
              <p:tags r:id="rId2"/>
            </p:custDataLst>
          </p:nvPr>
        </p:nvSpPr>
        <p:spPr>
          <a:xfrm>
            <a:off x="0" y="1869826"/>
            <a:ext cx="12191999" cy="743986"/>
          </a:xfrm>
          <a:prstGeom prst="rect">
            <a:avLst/>
          </a:prstGeom>
          <a:noFill/>
        </p:spPr>
        <p:txBody>
          <a:bodyPr wrap="square" rtlCol="0">
            <a:spAutoFit/>
          </a:bodyPr>
          <a:lstStyle/>
          <a:p>
            <a:pPr marL="0" marR="0" lvl="0" indent="0" algn="ctr" defTabSz="4572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ltLang="zh-CN" sz="3200" b="1" dirty="0">
                <a:solidFill>
                  <a:srgbClr val="FD9B69"/>
                </a:solidFill>
                <a:latin typeface="微软雅黑" panose="020B0503020204020204" pitchFamily="34" charset="-122"/>
                <a:ea typeface="微软雅黑" panose="020B0503020204020204" pitchFamily="34" charset="-122"/>
                <a:cs typeface="阿里巴巴普惠体" panose="00020600040101010101" pitchFamily="18" charset="-122"/>
              </a:rPr>
              <a:t>Question 1</a:t>
            </a:r>
            <a:endParaRPr kumimoji="0" lang="en-US" altLang="zh-CN" sz="3200" b="1" i="0" u="none" strike="noStrike" kern="1200" cap="none" spc="0" normalizeH="0" baseline="0" noProof="0" dirty="0">
              <a:ln>
                <a:noFill/>
              </a:ln>
              <a:solidFill>
                <a:srgbClr val="FD9B69"/>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Tree>
    <p:extLst>
      <p:ext uri="{BB962C8B-B14F-4D97-AF65-F5344CB8AC3E}">
        <p14:creationId xmlns:p14="http://schemas.microsoft.com/office/powerpoint/2010/main" val="461035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2A5E12F-523A-4D75-95A2-779F57F5D9E2}" type="slidenum">
              <a:rPr kumimoji="0" lang="zh-CN" altLang="en-US" sz="1200" b="0" i="0" u="none" strike="noStrike" kern="1200" cap="none" spc="0" normalizeH="0" baseline="0" noProof="0" smtClean="0">
                <a:ln>
                  <a:noFill/>
                </a:ln>
                <a:solidFill>
                  <a:prstClr val="black"/>
                </a:solidFill>
                <a:effectLst/>
                <a:uLnTx/>
                <a:uFillTx/>
                <a:latin typeface="Calibri"/>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Calibri"/>
              <a:ea typeface="等线" panose="02010600030101010101" pitchFamily="2" charset="-122"/>
              <a:cs typeface="+mn-cs"/>
            </a:endParaRPr>
          </a:p>
        </p:txBody>
      </p:sp>
      <p:sp>
        <p:nvSpPr>
          <p:cNvPr id="3" name="文本占位符 2"/>
          <p:cNvSpPr>
            <a:spLocks noGrp="1"/>
          </p:cNvSpPr>
          <p:nvPr>
            <p:ph type="body" sz="quarter" idx="13"/>
          </p:nvPr>
        </p:nvSpPr>
        <p:spPr/>
        <p:txBody>
          <a:bodyPr/>
          <a:lstStyle/>
          <a:p>
            <a:r>
              <a:rPr lang="zh-CN" altLang="en-US" dirty="0"/>
              <a:t>实验结果</a:t>
            </a:r>
            <a:r>
              <a:rPr lang="en-US" altLang="zh-CN" dirty="0"/>
              <a:t>-Comparison of Effectiveness </a:t>
            </a:r>
            <a:endParaRPr lang="zh-CN" altLang="en-US" dirty="0"/>
          </a:p>
        </p:txBody>
      </p:sp>
      <p:pic>
        <p:nvPicPr>
          <p:cNvPr id="4" name="图片 3">
            <a:extLst>
              <a:ext uri="{FF2B5EF4-FFF2-40B4-BE49-F238E27FC236}">
                <a16:creationId xmlns:a16="http://schemas.microsoft.com/office/drawing/2014/main" id="{013763D9-2A17-FF1A-A23C-AA309642CF78}"/>
              </a:ext>
            </a:extLst>
          </p:cNvPr>
          <p:cNvPicPr>
            <a:picLocks noChangeAspect="1"/>
          </p:cNvPicPr>
          <p:nvPr/>
        </p:nvPicPr>
        <p:blipFill>
          <a:blip r:embed="rId3"/>
          <a:stretch>
            <a:fillRect/>
          </a:stretch>
        </p:blipFill>
        <p:spPr>
          <a:xfrm>
            <a:off x="1464970" y="1258712"/>
            <a:ext cx="9134475" cy="3038475"/>
          </a:xfrm>
          <a:prstGeom prst="rect">
            <a:avLst/>
          </a:prstGeom>
        </p:spPr>
      </p:pic>
      <p:sp>
        <p:nvSpPr>
          <p:cNvPr id="16" name="CustomShape 7">
            <a:extLst>
              <a:ext uri="{FF2B5EF4-FFF2-40B4-BE49-F238E27FC236}">
                <a16:creationId xmlns:a16="http://schemas.microsoft.com/office/drawing/2014/main" id="{530DCDA5-B758-E3DA-EE07-2F5390E3EB60}"/>
              </a:ext>
            </a:extLst>
          </p:cNvPr>
          <p:cNvSpPr/>
          <p:nvPr/>
        </p:nvSpPr>
        <p:spPr>
          <a:xfrm>
            <a:off x="1793362" y="3983665"/>
            <a:ext cx="8718696" cy="233916"/>
          </a:xfrm>
          <a:prstGeom prst="roundRect">
            <a:avLst>
              <a:gd name="adj" fmla="val 2470"/>
            </a:avLst>
          </a:prstGeom>
          <a:noFill/>
          <a:ln w="19050" cap="flat" cmpd="sng" algn="ctr">
            <a:solidFill>
              <a:srgbClr val="FF0000"/>
            </a:solidFill>
            <a:prstDash val="dash"/>
            <a:miter lim="800000"/>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D9B69"/>
              </a:solidFill>
              <a:effectLst/>
              <a:uLnTx/>
              <a:uFillTx/>
              <a:latin typeface="Arial" panose="020B0604020202020204"/>
              <a:ea typeface="宋体" panose="02010600030101010101" pitchFamily="2" charset="-122"/>
              <a:cs typeface="+mn-cs"/>
            </a:endParaRPr>
          </a:p>
        </p:txBody>
      </p:sp>
      <p:sp>
        <p:nvSpPr>
          <p:cNvPr id="5" name="文本框 4">
            <a:extLst>
              <a:ext uri="{FF2B5EF4-FFF2-40B4-BE49-F238E27FC236}">
                <a16:creationId xmlns:a16="http://schemas.microsoft.com/office/drawing/2014/main" id="{5B93DB4A-F0ED-9053-F279-9727C8CF495F}"/>
              </a:ext>
            </a:extLst>
          </p:cNvPr>
          <p:cNvSpPr txBox="1"/>
          <p:nvPr/>
        </p:nvSpPr>
        <p:spPr>
          <a:xfrm>
            <a:off x="1464970" y="4408614"/>
            <a:ext cx="10606528" cy="2120902"/>
          </a:xfrm>
          <a:prstGeom prst="rect">
            <a:avLst/>
          </a:prstGeom>
          <a:noFill/>
        </p:spPr>
        <p:txBody>
          <a:bodyPr wrap="square">
            <a:spAutoFit/>
          </a:bodyPr>
          <a:lstStyle/>
          <a:p>
            <a:pPr marL="285750" indent="-285750">
              <a:lnSpc>
                <a:spcPct val="150000"/>
              </a:lnSpc>
              <a:buFont typeface="Arial" panose="020B0604020202020204" pitchFamily="34" charset="0"/>
              <a:buChar char="•"/>
              <a:defRPr/>
            </a:pPr>
            <a:r>
              <a:rPr lang="en-US" altLang="zh-CN" b="1" dirty="0">
                <a:latin typeface="微软雅黑" panose="020B0503020204020204" pitchFamily="34" charset="-122"/>
                <a:ea typeface="微软雅黑" panose="020B0503020204020204" pitchFamily="34" charset="-122"/>
              </a:rPr>
              <a:t>AQSB vs. general blocking methods.</a:t>
            </a:r>
          </a:p>
          <a:p>
            <a:pPr>
              <a:lnSpc>
                <a:spcPct val="150000"/>
              </a:lnSpc>
              <a:defRPr/>
            </a:pPr>
            <a:r>
              <a:rPr lang="en-US" altLang="zh-CN" dirty="0">
                <a:latin typeface="微软雅黑" panose="020B0503020204020204" pitchFamily="34" charset="-122"/>
                <a:ea typeface="微软雅黑" panose="020B0503020204020204" pitchFamily="34" charset="-122"/>
              </a:rPr>
              <a:t>    AQSB significantly outperforms all general blocking baselines in most cases.</a:t>
            </a:r>
          </a:p>
          <a:p>
            <a:pPr marL="285750" indent="-285750">
              <a:lnSpc>
                <a:spcPct val="150000"/>
              </a:lnSpc>
              <a:buFont typeface="Arial" panose="020B0604020202020204" pitchFamily="34" charset="0"/>
              <a:buChar char="•"/>
              <a:defRPr/>
            </a:pPr>
            <a:r>
              <a:rPr lang="en-US" altLang="zh-CN" b="1" dirty="0">
                <a:latin typeface="微软雅黑" panose="020B0503020204020204" pitchFamily="34" charset="-122"/>
                <a:ea typeface="微软雅黑" panose="020B0503020204020204" pitchFamily="34" charset="-122"/>
              </a:rPr>
              <a:t>AQSB vs. spatial blocking methods.</a:t>
            </a:r>
          </a:p>
          <a:p>
            <a:pPr>
              <a:lnSpc>
                <a:spcPct val="150000"/>
              </a:lnSpc>
              <a:defRPr/>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AQSB not only achieves respectable metric scores but also maintains a relative </a:t>
            </a:r>
          </a:p>
          <a:p>
            <a:pPr>
              <a:lnSpc>
                <a:spcPct val="150000"/>
              </a:lnSpc>
              <a:defRPr/>
            </a:pPr>
            <a:r>
              <a:rPr lang="en-US" altLang="zh-CN" dirty="0">
                <a:latin typeface="微软雅黑" panose="020B0503020204020204" pitchFamily="34" charset="-122"/>
                <a:ea typeface="微软雅黑" panose="020B0503020204020204" pitchFamily="34" charset="-122"/>
              </a:rPr>
              <a:t>    balance among the three metrics</a:t>
            </a:r>
          </a:p>
        </p:txBody>
      </p:sp>
    </p:spTree>
    <p:extLst>
      <p:ext uri="{BB962C8B-B14F-4D97-AF65-F5344CB8AC3E}">
        <p14:creationId xmlns:p14="http://schemas.microsoft.com/office/powerpoint/2010/main" val="34435304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2A5E12F-523A-4D75-95A2-779F57F5D9E2}" type="slidenum">
              <a:rPr kumimoji="0" lang="zh-CN" altLang="en-US" sz="1200" b="0" i="0" u="none" strike="noStrike" kern="1200" cap="none" spc="0" normalizeH="0" baseline="0" noProof="0" smtClean="0">
                <a:ln>
                  <a:noFill/>
                </a:ln>
                <a:solidFill>
                  <a:prstClr val="black"/>
                </a:solidFill>
                <a:effectLst/>
                <a:uLnTx/>
                <a:uFillTx/>
                <a:latin typeface="Calibri"/>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Calibri"/>
              <a:ea typeface="等线" panose="02010600030101010101" pitchFamily="2" charset="-122"/>
              <a:cs typeface="+mn-cs"/>
            </a:endParaRPr>
          </a:p>
        </p:txBody>
      </p:sp>
      <p:sp>
        <p:nvSpPr>
          <p:cNvPr id="3" name="文本占位符 2"/>
          <p:cNvSpPr>
            <a:spLocks noGrp="1"/>
          </p:cNvSpPr>
          <p:nvPr>
            <p:ph type="body" sz="quarter" idx="13"/>
          </p:nvPr>
        </p:nvSpPr>
        <p:spPr/>
        <p:txBody>
          <a:bodyPr/>
          <a:lstStyle/>
          <a:p>
            <a:r>
              <a:rPr lang="zh-CN" altLang="en-US" dirty="0"/>
              <a:t>实验结果</a:t>
            </a:r>
            <a:r>
              <a:rPr lang="en-US" altLang="zh-CN" dirty="0"/>
              <a:t>-Five Questions</a:t>
            </a:r>
            <a:endParaRPr lang="zh-CN" altLang="en-US" dirty="0"/>
          </a:p>
        </p:txBody>
      </p:sp>
      <p:sp>
        <p:nvSpPr>
          <p:cNvPr id="12" name="文本框 11">
            <a:extLst>
              <a:ext uri="{FF2B5EF4-FFF2-40B4-BE49-F238E27FC236}">
                <a16:creationId xmlns:a16="http://schemas.microsoft.com/office/drawing/2014/main" id="{1DF8C4C2-F93B-45C7-B6DA-6740F7169D0E}"/>
              </a:ext>
            </a:extLst>
          </p:cNvPr>
          <p:cNvSpPr txBox="1"/>
          <p:nvPr>
            <p:custDataLst>
              <p:tags r:id="rId1"/>
            </p:custDataLst>
          </p:nvPr>
        </p:nvSpPr>
        <p:spPr>
          <a:xfrm>
            <a:off x="3521079" y="3195865"/>
            <a:ext cx="10288882" cy="458908"/>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l"/>
            </a:pPr>
            <a:r>
              <a:rPr lang="en-US" altLang="zh-CN" b="1" dirty="0">
                <a:latin typeface="微软雅黑" panose="020B0503020204020204" pitchFamily="34" charset="-122"/>
                <a:ea typeface="微软雅黑" panose="020B0503020204020204" pitchFamily="34" charset="-122"/>
                <a:cs typeface="阿里巴巴普惠体" panose="00020600040101010101" pitchFamily="18" charset="-122"/>
              </a:rPr>
              <a:t>How </a:t>
            </a:r>
            <a:r>
              <a:rPr lang="en-US" altLang="zh-CN" b="1" dirty="0">
                <a:solidFill>
                  <a:srgbClr val="FD9B69"/>
                </a:solidFill>
                <a:latin typeface="微软雅黑" panose="020B0503020204020204" pitchFamily="34" charset="-122"/>
                <a:ea typeface="微软雅黑" panose="020B0503020204020204" pitchFamily="34" charset="-122"/>
              </a:rPr>
              <a:t>efficient</a:t>
            </a:r>
            <a:r>
              <a:rPr lang="en-US" altLang="zh-CN" b="1" dirty="0">
                <a:latin typeface="微软雅黑" panose="020B0503020204020204" pitchFamily="34" charset="-122"/>
                <a:ea typeface="微软雅黑" panose="020B0503020204020204" pitchFamily="34" charset="-122"/>
                <a:cs typeface="阿里巴巴普惠体" panose="00020600040101010101" pitchFamily="18" charset="-122"/>
              </a:rPr>
              <a:t> is AQSB in terms of </a:t>
            </a:r>
            <a:r>
              <a:rPr lang="en-US" altLang="zh-CN" b="1" dirty="0">
                <a:solidFill>
                  <a:srgbClr val="FD9B69"/>
                </a:solidFill>
                <a:latin typeface="微软雅黑" panose="020B0503020204020204" pitchFamily="34" charset="-122"/>
                <a:ea typeface="微软雅黑" panose="020B0503020204020204" pitchFamily="34" charset="-122"/>
              </a:rPr>
              <a:t>time</a:t>
            </a:r>
            <a:r>
              <a:rPr lang="en-US" altLang="zh-CN" b="1" dirty="0">
                <a:latin typeface="微软雅黑" panose="020B0503020204020204" pitchFamily="34" charset="-122"/>
                <a:ea typeface="微软雅黑" panose="020B0503020204020204" pitchFamily="34" charset="-122"/>
                <a:cs typeface="阿里巴巴普惠体" panose="00020600040101010101" pitchFamily="18" charset="-122"/>
              </a:rPr>
              <a:t>?</a:t>
            </a:r>
          </a:p>
        </p:txBody>
      </p:sp>
      <p:sp>
        <p:nvSpPr>
          <p:cNvPr id="5" name="文本框 4">
            <a:extLst>
              <a:ext uri="{FF2B5EF4-FFF2-40B4-BE49-F238E27FC236}">
                <a16:creationId xmlns:a16="http://schemas.microsoft.com/office/drawing/2014/main" id="{FD7369D1-3BA4-41D5-9799-DF738BCCCB40}"/>
              </a:ext>
            </a:extLst>
          </p:cNvPr>
          <p:cNvSpPr txBox="1"/>
          <p:nvPr>
            <p:custDataLst>
              <p:tags r:id="rId2"/>
            </p:custDataLst>
          </p:nvPr>
        </p:nvSpPr>
        <p:spPr>
          <a:xfrm>
            <a:off x="0" y="1869826"/>
            <a:ext cx="12191999" cy="743986"/>
          </a:xfrm>
          <a:prstGeom prst="rect">
            <a:avLst/>
          </a:prstGeom>
          <a:noFill/>
        </p:spPr>
        <p:txBody>
          <a:bodyPr wrap="square" rtlCol="0">
            <a:spAutoFit/>
          </a:bodyPr>
          <a:lstStyle/>
          <a:p>
            <a:pPr marL="0" marR="0" lvl="0" indent="0" algn="ctr" defTabSz="4572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ltLang="zh-CN" sz="3200" b="1" dirty="0">
                <a:solidFill>
                  <a:srgbClr val="FD9B69"/>
                </a:solidFill>
                <a:latin typeface="微软雅黑" panose="020B0503020204020204" pitchFamily="34" charset="-122"/>
                <a:ea typeface="微软雅黑" panose="020B0503020204020204" pitchFamily="34" charset="-122"/>
                <a:cs typeface="阿里巴巴普惠体" panose="00020600040101010101" pitchFamily="18" charset="-122"/>
              </a:rPr>
              <a:t>Question 2</a:t>
            </a:r>
            <a:endParaRPr kumimoji="0" lang="en-US" altLang="zh-CN" sz="3200" b="1" i="0" u="none" strike="noStrike" kern="1200" cap="none" spc="0" normalizeH="0" baseline="0" noProof="0" dirty="0">
              <a:ln>
                <a:noFill/>
              </a:ln>
              <a:solidFill>
                <a:srgbClr val="FD9B69"/>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Tree>
    <p:extLst>
      <p:ext uri="{BB962C8B-B14F-4D97-AF65-F5344CB8AC3E}">
        <p14:creationId xmlns:p14="http://schemas.microsoft.com/office/powerpoint/2010/main" val="27982028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2A5E12F-523A-4D75-95A2-779F57F5D9E2}" type="slidenum">
              <a:rPr kumimoji="0" lang="zh-CN" altLang="en-US" sz="1200" b="0" i="0" u="none" strike="noStrike" kern="1200" cap="none" spc="0" normalizeH="0" baseline="0" noProof="0" smtClean="0">
                <a:ln>
                  <a:noFill/>
                </a:ln>
                <a:solidFill>
                  <a:prstClr val="black"/>
                </a:solidFill>
                <a:effectLst/>
                <a:uLnTx/>
                <a:uFillTx/>
                <a:latin typeface="Calibri"/>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Calibri"/>
              <a:ea typeface="等线" panose="02010600030101010101" pitchFamily="2" charset="-122"/>
              <a:cs typeface="+mn-cs"/>
            </a:endParaRPr>
          </a:p>
        </p:txBody>
      </p:sp>
      <p:sp>
        <p:nvSpPr>
          <p:cNvPr id="3" name="文本占位符 2"/>
          <p:cNvSpPr>
            <a:spLocks noGrp="1"/>
          </p:cNvSpPr>
          <p:nvPr>
            <p:ph type="body" sz="quarter" idx="13"/>
          </p:nvPr>
        </p:nvSpPr>
        <p:spPr/>
        <p:txBody>
          <a:bodyPr>
            <a:normAutofit/>
          </a:bodyPr>
          <a:lstStyle/>
          <a:p>
            <a:r>
              <a:rPr lang="zh-CN" altLang="en-US" dirty="0"/>
              <a:t>实验结果</a:t>
            </a:r>
            <a:r>
              <a:rPr lang="en-US" altLang="zh-CN" dirty="0"/>
              <a:t>-Comparison of Efficiency</a:t>
            </a:r>
            <a:endParaRPr lang="zh-CN" altLang="en-US" dirty="0"/>
          </a:p>
        </p:txBody>
      </p:sp>
      <p:grpSp>
        <p:nvGrpSpPr>
          <p:cNvPr id="7" name="组合 6">
            <a:extLst>
              <a:ext uri="{FF2B5EF4-FFF2-40B4-BE49-F238E27FC236}">
                <a16:creationId xmlns:a16="http://schemas.microsoft.com/office/drawing/2014/main" id="{E095D835-BB22-4EED-14A9-7622B6CE9DCF}"/>
              </a:ext>
            </a:extLst>
          </p:cNvPr>
          <p:cNvGrpSpPr/>
          <p:nvPr/>
        </p:nvGrpSpPr>
        <p:grpSpPr>
          <a:xfrm>
            <a:off x="1581150" y="1241797"/>
            <a:ext cx="9029700" cy="2924175"/>
            <a:chOff x="1581150" y="1300609"/>
            <a:chExt cx="9029700" cy="2924175"/>
          </a:xfrm>
        </p:grpSpPr>
        <p:pic>
          <p:nvPicPr>
            <p:cNvPr id="5" name="图片 4">
              <a:extLst>
                <a:ext uri="{FF2B5EF4-FFF2-40B4-BE49-F238E27FC236}">
                  <a16:creationId xmlns:a16="http://schemas.microsoft.com/office/drawing/2014/main" id="{6A21557D-A258-510A-DCD3-EB3C92C10323}"/>
                </a:ext>
              </a:extLst>
            </p:cNvPr>
            <p:cNvPicPr>
              <a:picLocks noChangeAspect="1"/>
            </p:cNvPicPr>
            <p:nvPr/>
          </p:nvPicPr>
          <p:blipFill>
            <a:blip r:embed="rId3"/>
            <a:stretch>
              <a:fillRect/>
            </a:stretch>
          </p:blipFill>
          <p:spPr>
            <a:xfrm>
              <a:off x="1581150" y="1300609"/>
              <a:ext cx="9029700" cy="2924175"/>
            </a:xfrm>
            <a:prstGeom prst="rect">
              <a:avLst/>
            </a:prstGeom>
          </p:spPr>
        </p:pic>
        <p:sp>
          <p:nvSpPr>
            <p:cNvPr id="9" name="CustomShape 7">
              <a:extLst>
                <a:ext uri="{FF2B5EF4-FFF2-40B4-BE49-F238E27FC236}">
                  <a16:creationId xmlns:a16="http://schemas.microsoft.com/office/drawing/2014/main" id="{1A923915-86D9-B8BE-14A4-5B2DD5E9F388}"/>
                </a:ext>
              </a:extLst>
            </p:cNvPr>
            <p:cNvSpPr/>
            <p:nvPr/>
          </p:nvSpPr>
          <p:spPr>
            <a:xfrm>
              <a:off x="3161414" y="3929443"/>
              <a:ext cx="5996763" cy="224347"/>
            </a:xfrm>
            <a:prstGeom prst="roundRect">
              <a:avLst>
                <a:gd name="adj" fmla="val 2470"/>
              </a:avLst>
            </a:prstGeom>
            <a:noFill/>
            <a:ln w="19050" cap="flat" cmpd="sng" algn="ctr">
              <a:solidFill>
                <a:srgbClr val="FF0000"/>
              </a:solidFill>
              <a:prstDash val="dash"/>
              <a:miter lim="800000"/>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D9B69"/>
                </a:solidFill>
                <a:effectLst/>
                <a:uLnTx/>
                <a:uFillTx/>
                <a:latin typeface="Arial" panose="020B0604020202020204"/>
                <a:ea typeface="宋体" panose="02010600030101010101" pitchFamily="2" charset="-122"/>
                <a:cs typeface="+mn-cs"/>
              </a:endParaRPr>
            </a:p>
          </p:txBody>
        </p:sp>
      </p:grpSp>
      <p:sp>
        <p:nvSpPr>
          <p:cNvPr id="6" name="文本框 5">
            <a:extLst>
              <a:ext uri="{FF2B5EF4-FFF2-40B4-BE49-F238E27FC236}">
                <a16:creationId xmlns:a16="http://schemas.microsoft.com/office/drawing/2014/main" id="{DF70A8E3-3446-49A5-B2CD-5D90BFB77338}"/>
              </a:ext>
            </a:extLst>
          </p:cNvPr>
          <p:cNvSpPr txBox="1"/>
          <p:nvPr/>
        </p:nvSpPr>
        <p:spPr>
          <a:xfrm>
            <a:off x="1464970" y="4286131"/>
            <a:ext cx="10727030" cy="2120902"/>
          </a:xfrm>
          <a:prstGeom prst="rect">
            <a:avLst/>
          </a:prstGeom>
          <a:noFill/>
        </p:spPr>
        <p:txBody>
          <a:bodyPr wrap="square">
            <a:spAutoFit/>
          </a:bodyPr>
          <a:lstStyle/>
          <a:p>
            <a:pPr marL="285750" indent="-285750">
              <a:lnSpc>
                <a:spcPct val="150000"/>
              </a:lnSpc>
              <a:buFont typeface="Arial" panose="020B0604020202020204" pitchFamily="34" charset="0"/>
              <a:buChar char="•"/>
              <a:defRPr/>
            </a:pPr>
            <a:r>
              <a:rPr lang="en-US" altLang="zh-CN" b="1" dirty="0">
                <a:latin typeface="微软雅黑" panose="020B0503020204020204" pitchFamily="34" charset="-122"/>
                <a:ea typeface="微软雅黑" panose="020B0503020204020204" pitchFamily="34" charset="-122"/>
              </a:rPr>
              <a:t>Comparison of inference time.</a:t>
            </a:r>
          </a:p>
          <a:p>
            <a:pPr>
              <a:lnSpc>
                <a:spcPct val="150000"/>
              </a:lnSpc>
              <a:defRPr/>
            </a:pPr>
            <a:r>
              <a:rPr lang="en-US" altLang="zh-CN" dirty="0">
                <a:latin typeface="微软雅黑" panose="020B0503020204020204" pitchFamily="34" charset="-122"/>
                <a:ea typeface="微软雅黑" panose="020B0503020204020204" pitchFamily="34" charset="-122"/>
              </a:rPr>
              <a:t>    AQSB demonstrates competitive performance in terms of inference time across </a:t>
            </a:r>
          </a:p>
          <a:p>
            <a:pPr>
              <a:lnSpc>
                <a:spcPct val="150000"/>
              </a:lnSpc>
              <a:defRPr/>
            </a:pPr>
            <a:r>
              <a:rPr lang="en-US" altLang="zh-CN" dirty="0">
                <a:latin typeface="微软雅黑" panose="020B0503020204020204" pitchFamily="34" charset="-122"/>
                <a:ea typeface="微软雅黑" panose="020B0503020204020204" pitchFamily="34" charset="-122"/>
              </a:rPr>
              <a:t>    different datasets when compared to other models.</a:t>
            </a:r>
          </a:p>
          <a:p>
            <a:pPr marL="285750" indent="-285750">
              <a:lnSpc>
                <a:spcPct val="150000"/>
              </a:lnSpc>
              <a:buFont typeface="Arial" panose="020B0604020202020204" pitchFamily="34" charset="0"/>
              <a:buChar char="•"/>
              <a:defRPr/>
            </a:pPr>
            <a:r>
              <a:rPr lang="en-US" altLang="zh-CN" b="1" dirty="0">
                <a:latin typeface="微软雅黑" panose="020B0503020204020204" pitchFamily="34" charset="-122"/>
                <a:ea typeface="微软雅黑" panose="020B0503020204020204" pitchFamily="34" charset="-122"/>
              </a:rPr>
              <a:t>Comparison of training time.</a:t>
            </a:r>
          </a:p>
          <a:p>
            <a:pPr>
              <a:lnSpc>
                <a:spcPct val="150000"/>
              </a:lnSpc>
              <a:defRPr/>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Compared to </a:t>
            </a:r>
            <a:r>
              <a:rPr lang="en-US" altLang="zh-CN" dirty="0" err="1">
                <a:latin typeface="微软雅黑" panose="020B0503020204020204" pitchFamily="34" charset="-122"/>
                <a:ea typeface="微软雅黑" panose="020B0503020204020204" pitchFamily="34" charset="-122"/>
              </a:rPr>
              <a:t>DeepBlocker</a:t>
            </a:r>
            <a:r>
              <a:rPr lang="en-US" altLang="zh-CN" dirty="0">
                <a:latin typeface="微软雅黑" panose="020B0503020204020204" pitchFamily="34" charset="-122"/>
                <a:ea typeface="微软雅黑" panose="020B0503020204020204" pitchFamily="34" charset="-122"/>
              </a:rPr>
              <a:t>, AQSB achieves nearly 2.69x speed-up on average.</a:t>
            </a:r>
          </a:p>
        </p:txBody>
      </p:sp>
    </p:spTree>
    <p:extLst>
      <p:ext uri="{BB962C8B-B14F-4D97-AF65-F5344CB8AC3E}">
        <p14:creationId xmlns:p14="http://schemas.microsoft.com/office/powerpoint/2010/main" val="8168713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2A5E12F-523A-4D75-95A2-779F57F5D9E2}" type="slidenum">
              <a:rPr kumimoji="0" lang="zh-CN" altLang="en-US" sz="1200" b="0" i="0" u="none" strike="noStrike" kern="1200" cap="none" spc="0" normalizeH="0" baseline="0" noProof="0" smtClean="0">
                <a:ln>
                  <a:noFill/>
                </a:ln>
                <a:solidFill>
                  <a:prstClr val="black"/>
                </a:solidFill>
                <a:effectLst/>
                <a:uLnTx/>
                <a:uFillTx/>
                <a:latin typeface="Calibri"/>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Calibri"/>
              <a:ea typeface="等线" panose="02010600030101010101" pitchFamily="2" charset="-122"/>
              <a:cs typeface="+mn-cs"/>
            </a:endParaRPr>
          </a:p>
        </p:txBody>
      </p:sp>
      <p:sp>
        <p:nvSpPr>
          <p:cNvPr id="3" name="文本占位符 2"/>
          <p:cNvSpPr>
            <a:spLocks noGrp="1"/>
          </p:cNvSpPr>
          <p:nvPr>
            <p:ph type="body" sz="quarter" idx="13"/>
          </p:nvPr>
        </p:nvSpPr>
        <p:spPr/>
        <p:txBody>
          <a:bodyPr/>
          <a:lstStyle/>
          <a:p>
            <a:r>
              <a:rPr lang="zh-CN" altLang="en-US" dirty="0"/>
              <a:t>实验结果</a:t>
            </a:r>
            <a:r>
              <a:rPr lang="en-US" altLang="zh-CN" dirty="0"/>
              <a:t>-Five Questions</a:t>
            </a:r>
            <a:endParaRPr lang="zh-CN" altLang="en-US" dirty="0"/>
          </a:p>
        </p:txBody>
      </p:sp>
      <p:sp>
        <p:nvSpPr>
          <p:cNvPr id="12" name="文本框 11">
            <a:extLst>
              <a:ext uri="{FF2B5EF4-FFF2-40B4-BE49-F238E27FC236}">
                <a16:creationId xmlns:a16="http://schemas.microsoft.com/office/drawing/2014/main" id="{1DF8C4C2-F93B-45C7-B6DA-6740F7169D0E}"/>
              </a:ext>
            </a:extLst>
          </p:cNvPr>
          <p:cNvSpPr txBox="1"/>
          <p:nvPr>
            <p:custDataLst>
              <p:tags r:id="rId1"/>
            </p:custDataLst>
          </p:nvPr>
        </p:nvSpPr>
        <p:spPr>
          <a:xfrm>
            <a:off x="3046199" y="3115766"/>
            <a:ext cx="6099600" cy="458908"/>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l"/>
            </a:pPr>
            <a:r>
              <a:rPr lang="en-US" altLang="zh-CN" b="1" dirty="0">
                <a:latin typeface="微软雅黑" panose="020B0503020204020204" pitchFamily="34" charset="-122"/>
                <a:ea typeface="微软雅黑" panose="020B0503020204020204" pitchFamily="34" charset="-122"/>
                <a:cs typeface="阿里巴巴普惠体" panose="00020600040101010101" pitchFamily="18" charset="-122"/>
              </a:rPr>
              <a:t>How does </a:t>
            </a:r>
            <a:r>
              <a:rPr lang="en-US" altLang="zh-CN" b="1" dirty="0">
                <a:solidFill>
                  <a:srgbClr val="FD9B69"/>
                </a:solidFill>
                <a:latin typeface="微软雅黑" panose="020B0503020204020204" pitchFamily="34" charset="-122"/>
                <a:ea typeface="微软雅黑" panose="020B0503020204020204" pitchFamily="34" charset="-122"/>
              </a:rPr>
              <a:t>each component contribute </a:t>
            </a:r>
            <a:r>
              <a:rPr lang="en-US" altLang="zh-CN" b="1" dirty="0">
                <a:latin typeface="微软雅黑" panose="020B0503020204020204" pitchFamily="34" charset="-122"/>
                <a:ea typeface="微软雅黑" panose="020B0503020204020204" pitchFamily="34" charset="-122"/>
                <a:cs typeface="阿里巴巴普惠体" panose="00020600040101010101" pitchFamily="18" charset="-122"/>
              </a:rPr>
              <a:t>to AQSB?</a:t>
            </a:r>
          </a:p>
        </p:txBody>
      </p:sp>
      <p:sp>
        <p:nvSpPr>
          <p:cNvPr id="5" name="文本框 4">
            <a:extLst>
              <a:ext uri="{FF2B5EF4-FFF2-40B4-BE49-F238E27FC236}">
                <a16:creationId xmlns:a16="http://schemas.microsoft.com/office/drawing/2014/main" id="{FD7369D1-3BA4-41D5-9799-DF738BCCCB40}"/>
              </a:ext>
            </a:extLst>
          </p:cNvPr>
          <p:cNvSpPr txBox="1"/>
          <p:nvPr>
            <p:custDataLst>
              <p:tags r:id="rId2"/>
            </p:custDataLst>
          </p:nvPr>
        </p:nvSpPr>
        <p:spPr>
          <a:xfrm>
            <a:off x="0" y="1869826"/>
            <a:ext cx="12191999" cy="743986"/>
          </a:xfrm>
          <a:prstGeom prst="rect">
            <a:avLst/>
          </a:prstGeom>
          <a:noFill/>
        </p:spPr>
        <p:txBody>
          <a:bodyPr wrap="square" rtlCol="0">
            <a:spAutoFit/>
          </a:bodyPr>
          <a:lstStyle/>
          <a:p>
            <a:pPr marL="0" marR="0" lvl="0" indent="0" algn="ctr" defTabSz="4572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ltLang="zh-CN" sz="3200" b="1" dirty="0">
                <a:solidFill>
                  <a:srgbClr val="FD9B69"/>
                </a:solidFill>
                <a:latin typeface="微软雅黑" panose="020B0503020204020204" pitchFamily="34" charset="-122"/>
                <a:ea typeface="微软雅黑" panose="020B0503020204020204" pitchFamily="34" charset="-122"/>
                <a:cs typeface="阿里巴巴普惠体" panose="00020600040101010101" pitchFamily="18" charset="-122"/>
              </a:rPr>
              <a:t>Question 3</a:t>
            </a:r>
            <a:endParaRPr kumimoji="0" lang="en-US" altLang="zh-CN" sz="3200" b="1" i="0" u="none" strike="noStrike" kern="1200" cap="none" spc="0" normalizeH="0" baseline="0" noProof="0" dirty="0">
              <a:ln>
                <a:noFill/>
              </a:ln>
              <a:solidFill>
                <a:srgbClr val="FD9B69"/>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Tree>
    <p:extLst>
      <p:ext uri="{BB962C8B-B14F-4D97-AF65-F5344CB8AC3E}">
        <p14:creationId xmlns:p14="http://schemas.microsoft.com/office/powerpoint/2010/main" val="18052873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2A5E12F-523A-4D75-95A2-779F57F5D9E2}" type="slidenum">
              <a:rPr kumimoji="0" lang="zh-CN" altLang="en-US" sz="1200" b="0" i="0" u="none" strike="noStrike" kern="1200" cap="none" spc="0" normalizeH="0" baseline="0" noProof="0" smtClean="0">
                <a:ln>
                  <a:noFill/>
                </a:ln>
                <a:solidFill>
                  <a:prstClr val="black"/>
                </a:solidFill>
                <a:effectLst/>
                <a:uLnTx/>
                <a:uFillTx/>
                <a:latin typeface="Calibri"/>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Calibri"/>
              <a:ea typeface="等线" panose="02010600030101010101" pitchFamily="2" charset="-122"/>
              <a:cs typeface="+mn-cs"/>
            </a:endParaRPr>
          </a:p>
        </p:txBody>
      </p:sp>
      <p:sp>
        <p:nvSpPr>
          <p:cNvPr id="3" name="文本占位符 2"/>
          <p:cNvSpPr>
            <a:spLocks noGrp="1"/>
          </p:cNvSpPr>
          <p:nvPr>
            <p:ph type="body" sz="quarter" idx="13"/>
          </p:nvPr>
        </p:nvSpPr>
        <p:spPr/>
        <p:txBody>
          <a:bodyPr/>
          <a:lstStyle/>
          <a:p>
            <a:r>
              <a:rPr lang="zh-CN" altLang="en-US" dirty="0"/>
              <a:t>实验结果</a:t>
            </a:r>
            <a:r>
              <a:rPr lang="en-US" altLang="zh-CN" dirty="0"/>
              <a:t>-Ablation Study</a:t>
            </a:r>
            <a:endParaRPr lang="zh-CN" altLang="en-US" dirty="0"/>
          </a:p>
        </p:txBody>
      </p:sp>
      <p:pic>
        <p:nvPicPr>
          <p:cNvPr id="4" name="图片 3">
            <a:extLst>
              <a:ext uri="{FF2B5EF4-FFF2-40B4-BE49-F238E27FC236}">
                <a16:creationId xmlns:a16="http://schemas.microsoft.com/office/drawing/2014/main" id="{155E280C-8FCB-F6AB-481F-F91A5B5D7D51}"/>
              </a:ext>
            </a:extLst>
          </p:cNvPr>
          <p:cNvPicPr>
            <a:picLocks noChangeAspect="1"/>
          </p:cNvPicPr>
          <p:nvPr/>
        </p:nvPicPr>
        <p:blipFill>
          <a:blip r:embed="rId3"/>
          <a:stretch>
            <a:fillRect/>
          </a:stretch>
        </p:blipFill>
        <p:spPr>
          <a:xfrm>
            <a:off x="588000" y="1428743"/>
            <a:ext cx="11016000" cy="2735593"/>
          </a:xfrm>
          <a:prstGeom prst="rect">
            <a:avLst/>
          </a:prstGeom>
        </p:spPr>
      </p:pic>
      <p:sp>
        <p:nvSpPr>
          <p:cNvPr id="5" name="文本框 4">
            <a:extLst>
              <a:ext uri="{FF2B5EF4-FFF2-40B4-BE49-F238E27FC236}">
                <a16:creationId xmlns:a16="http://schemas.microsoft.com/office/drawing/2014/main" id="{A429EFB0-3011-B880-3029-7188138ED658}"/>
              </a:ext>
            </a:extLst>
          </p:cNvPr>
          <p:cNvSpPr txBox="1"/>
          <p:nvPr/>
        </p:nvSpPr>
        <p:spPr>
          <a:xfrm>
            <a:off x="374010" y="4493943"/>
            <a:ext cx="11443980" cy="1705403"/>
          </a:xfrm>
          <a:prstGeom prst="rect">
            <a:avLst/>
          </a:prstGeom>
          <a:noFill/>
        </p:spPr>
        <p:txBody>
          <a:bodyPr wrap="square">
            <a:spAutoFit/>
          </a:bodyPr>
          <a:lstStyle/>
          <a:p>
            <a:pPr marL="285750" indent="-285750">
              <a:lnSpc>
                <a:spcPct val="150000"/>
              </a:lnSpc>
              <a:buFont typeface="Arial" panose="020B0604020202020204" pitchFamily="34" charset="0"/>
              <a:buChar char="•"/>
              <a:defRPr/>
            </a:pPr>
            <a:r>
              <a:rPr lang="en-US" altLang="zh-CN" b="1" dirty="0">
                <a:latin typeface="微软雅黑" panose="020B0503020204020204" pitchFamily="34" charset="-122"/>
                <a:ea typeface="微软雅黑" panose="020B0503020204020204" pitchFamily="34" charset="-122"/>
              </a:rPr>
              <a:t>AQSB w/o SB. </a:t>
            </a:r>
            <a:r>
              <a:rPr lang="en-US" altLang="zh-CN" dirty="0">
                <a:latin typeface="微软雅黑" panose="020B0503020204020204" pitchFamily="34" charset="-122"/>
                <a:ea typeface="微软雅黑" panose="020B0503020204020204" pitchFamily="34" charset="-122"/>
              </a:rPr>
              <a:t>use only the traditional quadtree to perform the blocking.</a:t>
            </a:r>
          </a:p>
          <a:p>
            <a:pPr marL="285750" indent="-285750">
              <a:lnSpc>
                <a:spcPct val="150000"/>
              </a:lnSpc>
              <a:buFont typeface="Arial" panose="020B0604020202020204" pitchFamily="34" charset="0"/>
              <a:buChar char="•"/>
              <a:defRPr/>
            </a:pPr>
            <a:r>
              <a:rPr lang="en-US" altLang="zh-CN" b="1" dirty="0">
                <a:latin typeface="微软雅黑" panose="020B0503020204020204" pitchFamily="34" charset="-122"/>
                <a:ea typeface="微软雅黑" panose="020B0503020204020204" pitchFamily="34" charset="-122"/>
              </a:rPr>
              <a:t>AQSB w/o AQ. </a:t>
            </a:r>
            <a:r>
              <a:rPr lang="en-US" altLang="zh-CN" dirty="0">
                <a:latin typeface="微软雅黑" panose="020B0503020204020204" pitchFamily="34" charset="-122"/>
                <a:ea typeface="微软雅黑" panose="020B0503020204020204" pitchFamily="34" charset="-122"/>
              </a:rPr>
              <a:t>remove the </a:t>
            </a:r>
            <a:r>
              <a:rPr lang="en-US" altLang="zh-CN" dirty="0" err="1">
                <a:latin typeface="微软雅黑" panose="020B0503020204020204" pitchFamily="34" charset="-122"/>
                <a:ea typeface="微软雅黑" panose="020B0503020204020204" pitchFamily="34" charset="-122"/>
              </a:rPr>
              <a:t>QuadSoft</a:t>
            </a:r>
            <a:r>
              <a:rPr lang="en-US" altLang="zh-CN" dirty="0">
                <a:latin typeface="微软雅黑" panose="020B0503020204020204" pitchFamily="34" charset="-122"/>
                <a:ea typeface="微软雅黑" panose="020B0503020204020204" pitchFamily="34" charset="-122"/>
              </a:rPr>
              <a:t> from AQSB, directly obtain the blocks from the extracted AOIs.</a:t>
            </a:r>
          </a:p>
          <a:p>
            <a:pPr marL="285750" indent="-285750">
              <a:lnSpc>
                <a:spcPct val="150000"/>
              </a:lnSpc>
              <a:buFont typeface="Arial" panose="020B0604020202020204" pitchFamily="34" charset="0"/>
              <a:buChar char="•"/>
              <a:defRPr/>
            </a:pPr>
            <a:r>
              <a:rPr lang="en-US" altLang="zh-CN" b="1" dirty="0">
                <a:latin typeface="微软雅黑" panose="020B0503020204020204" pitchFamily="34" charset="-122"/>
                <a:ea typeface="微软雅黑" panose="020B0503020204020204" pitchFamily="34" charset="-122"/>
              </a:rPr>
              <a:t>AQSB w/o DBD. </a:t>
            </a:r>
            <a:r>
              <a:rPr lang="en-US" altLang="zh-CN" dirty="0">
                <a:latin typeface="微软雅黑" panose="020B0503020204020204" pitchFamily="34" charset="-122"/>
                <a:ea typeface="微软雅黑" panose="020B0503020204020204" pitchFamily="34" charset="-122"/>
              </a:rPr>
              <a:t>replace the density-based boundary detection algorithm with a fixed-radius circular buffer for each extracted AOI.</a:t>
            </a:r>
          </a:p>
        </p:txBody>
      </p:sp>
    </p:spTree>
    <p:extLst>
      <p:ext uri="{BB962C8B-B14F-4D97-AF65-F5344CB8AC3E}">
        <p14:creationId xmlns:p14="http://schemas.microsoft.com/office/powerpoint/2010/main" val="1251354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2A5E12F-523A-4D75-95A2-779F57F5D9E2}" type="slidenum">
              <a:rPr kumimoji="0" lang="zh-CN" altLang="en-US" sz="1200" b="0" i="0" u="none" strike="noStrike" kern="1200" cap="none" spc="0" normalizeH="0" baseline="0" noProof="0" smtClean="0">
                <a:ln>
                  <a:noFill/>
                </a:ln>
                <a:solidFill>
                  <a:prstClr val="black"/>
                </a:solidFill>
                <a:effectLst/>
                <a:uLnTx/>
                <a:uFillTx/>
                <a:latin typeface="Calibri"/>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Calibri"/>
              <a:ea typeface="等线" panose="02010600030101010101" pitchFamily="2" charset="-122"/>
              <a:cs typeface="+mn-cs"/>
            </a:endParaRPr>
          </a:p>
        </p:txBody>
      </p:sp>
      <p:sp>
        <p:nvSpPr>
          <p:cNvPr id="3" name="文本占位符 2"/>
          <p:cNvSpPr>
            <a:spLocks noGrp="1"/>
          </p:cNvSpPr>
          <p:nvPr>
            <p:ph type="body" sz="quarter" idx="13"/>
          </p:nvPr>
        </p:nvSpPr>
        <p:spPr/>
        <p:txBody>
          <a:bodyPr/>
          <a:lstStyle/>
          <a:p>
            <a:r>
              <a:rPr lang="zh-CN" altLang="en-US" dirty="0"/>
              <a:t>实验结果</a:t>
            </a:r>
            <a:r>
              <a:rPr lang="en-US" altLang="zh-CN" dirty="0"/>
              <a:t>-Five Questions</a:t>
            </a:r>
            <a:endParaRPr lang="zh-CN" altLang="en-US" dirty="0"/>
          </a:p>
        </p:txBody>
      </p:sp>
      <p:sp>
        <p:nvSpPr>
          <p:cNvPr id="12" name="文本框 11">
            <a:extLst>
              <a:ext uri="{FF2B5EF4-FFF2-40B4-BE49-F238E27FC236}">
                <a16:creationId xmlns:a16="http://schemas.microsoft.com/office/drawing/2014/main" id="{1DF8C4C2-F93B-45C7-B6DA-6740F7169D0E}"/>
              </a:ext>
            </a:extLst>
          </p:cNvPr>
          <p:cNvSpPr txBox="1"/>
          <p:nvPr>
            <p:custDataLst>
              <p:tags r:id="rId1"/>
            </p:custDataLst>
          </p:nvPr>
        </p:nvSpPr>
        <p:spPr>
          <a:xfrm>
            <a:off x="2771127" y="3195865"/>
            <a:ext cx="10288882" cy="458908"/>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l"/>
            </a:pPr>
            <a:r>
              <a:rPr lang="en-US" altLang="zh-CN" b="1" dirty="0">
                <a:latin typeface="微软雅黑" panose="020B0503020204020204" pitchFamily="34" charset="-122"/>
                <a:ea typeface="微软雅黑" panose="020B0503020204020204" pitchFamily="34" charset="-122"/>
                <a:cs typeface="阿里巴巴普惠体" panose="00020600040101010101" pitchFamily="18" charset="-122"/>
              </a:rPr>
              <a:t>How does the boundary detection for AOIs </a:t>
            </a:r>
            <a:r>
              <a:rPr lang="en-US" altLang="zh-CN" b="1" dirty="0">
                <a:solidFill>
                  <a:srgbClr val="FD9B69"/>
                </a:solidFill>
                <a:latin typeface="微软雅黑" panose="020B0503020204020204" pitchFamily="34" charset="-122"/>
                <a:ea typeface="微软雅黑" panose="020B0503020204020204" pitchFamily="34" charset="-122"/>
              </a:rPr>
              <a:t>look like</a:t>
            </a:r>
            <a:r>
              <a:rPr lang="en-US" altLang="zh-CN" b="1" dirty="0">
                <a:latin typeface="微软雅黑" panose="020B0503020204020204" pitchFamily="34" charset="-122"/>
                <a:ea typeface="微软雅黑" panose="020B0503020204020204" pitchFamily="34" charset="-122"/>
                <a:cs typeface="阿里巴巴普惠体" panose="00020600040101010101" pitchFamily="18" charset="-122"/>
              </a:rPr>
              <a:t>?</a:t>
            </a:r>
          </a:p>
        </p:txBody>
      </p:sp>
      <p:sp>
        <p:nvSpPr>
          <p:cNvPr id="5" name="文本框 4">
            <a:extLst>
              <a:ext uri="{FF2B5EF4-FFF2-40B4-BE49-F238E27FC236}">
                <a16:creationId xmlns:a16="http://schemas.microsoft.com/office/drawing/2014/main" id="{FD7369D1-3BA4-41D5-9799-DF738BCCCB40}"/>
              </a:ext>
            </a:extLst>
          </p:cNvPr>
          <p:cNvSpPr txBox="1"/>
          <p:nvPr>
            <p:custDataLst>
              <p:tags r:id="rId2"/>
            </p:custDataLst>
          </p:nvPr>
        </p:nvSpPr>
        <p:spPr>
          <a:xfrm>
            <a:off x="0" y="1869826"/>
            <a:ext cx="12191999" cy="743986"/>
          </a:xfrm>
          <a:prstGeom prst="rect">
            <a:avLst/>
          </a:prstGeom>
          <a:noFill/>
        </p:spPr>
        <p:txBody>
          <a:bodyPr wrap="square" rtlCol="0">
            <a:spAutoFit/>
          </a:bodyPr>
          <a:lstStyle/>
          <a:p>
            <a:pPr marL="0" marR="0" lvl="0" indent="0" algn="ctr" defTabSz="4572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ltLang="zh-CN" sz="3200" b="1" dirty="0">
                <a:solidFill>
                  <a:srgbClr val="FD9B69"/>
                </a:solidFill>
                <a:latin typeface="微软雅黑" panose="020B0503020204020204" pitchFamily="34" charset="-122"/>
                <a:ea typeface="微软雅黑" panose="020B0503020204020204" pitchFamily="34" charset="-122"/>
                <a:cs typeface="阿里巴巴普惠体" panose="00020600040101010101" pitchFamily="18" charset="-122"/>
              </a:rPr>
              <a:t>Question 4</a:t>
            </a:r>
            <a:endParaRPr kumimoji="0" lang="en-US" altLang="zh-CN" sz="3200" b="1" i="0" u="none" strike="noStrike" kern="1200" cap="none" spc="0" normalizeH="0" baseline="0" noProof="0" dirty="0">
              <a:ln>
                <a:noFill/>
              </a:ln>
              <a:solidFill>
                <a:srgbClr val="FD9B69"/>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Tree>
    <p:extLst>
      <p:ext uri="{BB962C8B-B14F-4D97-AF65-F5344CB8AC3E}">
        <p14:creationId xmlns:p14="http://schemas.microsoft.com/office/powerpoint/2010/main" val="3981978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2A5E12F-523A-4D75-95A2-779F57F5D9E2}" type="slidenum">
              <a:rPr kumimoji="0" lang="zh-CN" altLang="en-US" sz="1200" b="0" i="0" u="none" strike="noStrike" kern="1200" cap="none" spc="0" normalizeH="0" baseline="0" noProof="0" smtClean="0">
                <a:ln>
                  <a:noFill/>
                </a:ln>
                <a:solidFill>
                  <a:prstClr val="black"/>
                </a:solidFill>
                <a:effectLst/>
                <a:uLnTx/>
                <a:uFillTx/>
                <a:latin typeface="Calibri"/>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Calibri"/>
              <a:ea typeface="等线" panose="02010600030101010101" pitchFamily="2" charset="-122"/>
              <a:cs typeface="+mn-cs"/>
            </a:endParaRPr>
          </a:p>
        </p:txBody>
      </p:sp>
      <p:sp>
        <p:nvSpPr>
          <p:cNvPr id="3" name="文本占位符 2"/>
          <p:cNvSpPr>
            <a:spLocks noGrp="1"/>
          </p:cNvSpPr>
          <p:nvPr>
            <p:ph type="body" sz="quarter" idx="13"/>
          </p:nvPr>
        </p:nvSpPr>
        <p:spPr/>
        <p:txBody>
          <a:bodyPr>
            <a:normAutofit/>
          </a:bodyPr>
          <a:lstStyle/>
          <a:p>
            <a:r>
              <a:rPr lang="zh-CN" altLang="en-US" dirty="0"/>
              <a:t>实验结果</a:t>
            </a:r>
            <a:r>
              <a:rPr lang="en-US" altLang="zh-CN" dirty="0"/>
              <a:t>-Case Study</a:t>
            </a:r>
            <a:endParaRPr lang="zh-CN" altLang="en-US" dirty="0"/>
          </a:p>
        </p:txBody>
      </p:sp>
      <p:grpSp>
        <p:nvGrpSpPr>
          <p:cNvPr id="10" name="组合 9">
            <a:extLst>
              <a:ext uri="{FF2B5EF4-FFF2-40B4-BE49-F238E27FC236}">
                <a16:creationId xmlns:a16="http://schemas.microsoft.com/office/drawing/2014/main" id="{D8A948A2-5B6A-7ECE-97C3-94F4C7EC849A}"/>
              </a:ext>
            </a:extLst>
          </p:cNvPr>
          <p:cNvGrpSpPr/>
          <p:nvPr/>
        </p:nvGrpSpPr>
        <p:grpSpPr>
          <a:xfrm>
            <a:off x="390178" y="1732948"/>
            <a:ext cx="12610026" cy="3899036"/>
            <a:chOff x="390178" y="1534828"/>
            <a:chExt cx="12610026" cy="3899036"/>
          </a:xfrm>
        </p:grpSpPr>
        <p:pic>
          <p:nvPicPr>
            <p:cNvPr id="4" name="图片 3">
              <a:extLst>
                <a:ext uri="{FF2B5EF4-FFF2-40B4-BE49-F238E27FC236}">
                  <a16:creationId xmlns:a16="http://schemas.microsoft.com/office/drawing/2014/main" id="{9E9A9821-DF68-0B47-C852-F9F8219D30CD}"/>
                </a:ext>
              </a:extLst>
            </p:cNvPr>
            <p:cNvPicPr>
              <a:picLocks noChangeAspect="1"/>
            </p:cNvPicPr>
            <p:nvPr/>
          </p:nvPicPr>
          <p:blipFill>
            <a:blip r:embed="rId3"/>
            <a:stretch>
              <a:fillRect/>
            </a:stretch>
          </p:blipFill>
          <p:spPr>
            <a:xfrm>
              <a:off x="407670" y="1534828"/>
              <a:ext cx="11376660" cy="3520777"/>
            </a:xfrm>
            <a:prstGeom prst="rect">
              <a:avLst/>
            </a:prstGeom>
          </p:spPr>
        </p:pic>
        <p:sp>
          <p:nvSpPr>
            <p:cNvPr id="6" name="文本框 5">
              <a:extLst>
                <a:ext uri="{FF2B5EF4-FFF2-40B4-BE49-F238E27FC236}">
                  <a16:creationId xmlns:a16="http://schemas.microsoft.com/office/drawing/2014/main" id="{9B7E9140-3A49-C162-FDCF-E7BDE3A5B539}"/>
                </a:ext>
              </a:extLst>
            </p:cNvPr>
            <p:cNvSpPr txBox="1"/>
            <p:nvPr/>
          </p:nvSpPr>
          <p:spPr>
            <a:xfrm>
              <a:off x="390178" y="5056453"/>
              <a:ext cx="6842130" cy="377411"/>
            </a:xfrm>
            <a:prstGeom prst="rect">
              <a:avLst/>
            </a:prstGeom>
            <a:noFill/>
          </p:spPr>
          <p:txBody>
            <a:bodyPr wrap="square">
              <a:spAutoFit/>
            </a:bodyPr>
            <a:lstStyle/>
            <a:p>
              <a:pPr>
                <a:lnSpc>
                  <a:spcPct val="150000"/>
                </a:lnSpc>
                <a:defRPr/>
              </a:pPr>
              <a:r>
                <a:rPr lang="en-US" altLang="zh-CN" sz="1400" dirty="0">
                  <a:latin typeface="微软雅黑" panose="020B0503020204020204" pitchFamily="34" charset="-122"/>
                  <a:ea typeface="微软雅黑" panose="020B0503020204020204" pitchFamily="34" charset="-122"/>
                </a:rPr>
                <a:t>(a) boundary detection for AOIs with </a:t>
              </a:r>
              <a:r>
                <a:rPr lang="en-US" altLang="zh-CN" sz="1400" b="1" dirty="0">
                  <a:latin typeface="微软雅黑" panose="020B0503020204020204" pitchFamily="34" charset="-122"/>
                  <a:ea typeface="微软雅黑" panose="020B0503020204020204" pitchFamily="34" charset="-122"/>
                </a:rPr>
                <a:t>radius-fixed circular buffer</a:t>
              </a:r>
            </a:p>
          </p:txBody>
        </p:sp>
        <p:sp>
          <p:nvSpPr>
            <p:cNvPr id="8" name="文本框 7">
              <a:extLst>
                <a:ext uri="{FF2B5EF4-FFF2-40B4-BE49-F238E27FC236}">
                  <a16:creationId xmlns:a16="http://schemas.microsoft.com/office/drawing/2014/main" id="{EA476C2B-BC6D-46BE-01DC-181F1E075E5E}"/>
                </a:ext>
              </a:extLst>
            </p:cNvPr>
            <p:cNvSpPr txBox="1"/>
            <p:nvPr/>
          </p:nvSpPr>
          <p:spPr>
            <a:xfrm>
              <a:off x="6158074" y="5055605"/>
              <a:ext cx="6842130" cy="377411"/>
            </a:xfrm>
            <a:prstGeom prst="rect">
              <a:avLst/>
            </a:prstGeom>
            <a:noFill/>
          </p:spPr>
          <p:txBody>
            <a:bodyPr wrap="square">
              <a:spAutoFit/>
            </a:bodyPr>
            <a:lstStyle/>
            <a:p>
              <a:pPr>
                <a:lnSpc>
                  <a:spcPct val="150000"/>
                </a:lnSpc>
                <a:defRPr/>
              </a:pPr>
              <a:r>
                <a:rPr lang="en-US" altLang="zh-CN" sz="1400" dirty="0">
                  <a:latin typeface="微软雅黑" panose="020B0503020204020204" pitchFamily="34" charset="-122"/>
                  <a:ea typeface="微软雅黑" panose="020B0503020204020204" pitchFamily="34" charset="-122"/>
                </a:rPr>
                <a:t>(b) boundary detection for AOIs with </a:t>
              </a:r>
              <a:r>
                <a:rPr lang="en-US" altLang="zh-CN" sz="1400" b="1" dirty="0">
                  <a:latin typeface="微软雅黑" panose="020B0503020204020204" pitchFamily="34" charset="-122"/>
                  <a:ea typeface="微软雅黑" panose="020B0503020204020204" pitchFamily="34" charset="-122"/>
                </a:rPr>
                <a:t>density-based algorithm</a:t>
              </a:r>
            </a:p>
          </p:txBody>
        </p:sp>
      </p:grpSp>
      <p:sp>
        <p:nvSpPr>
          <p:cNvPr id="16" name="文本框 15">
            <a:extLst>
              <a:ext uri="{FF2B5EF4-FFF2-40B4-BE49-F238E27FC236}">
                <a16:creationId xmlns:a16="http://schemas.microsoft.com/office/drawing/2014/main" id="{513CE2D3-FBEE-CF54-141E-76E8A110B9A7}"/>
              </a:ext>
            </a:extLst>
          </p:cNvPr>
          <p:cNvSpPr txBox="1"/>
          <p:nvPr/>
        </p:nvSpPr>
        <p:spPr>
          <a:xfrm>
            <a:off x="8415090" y="5631136"/>
            <a:ext cx="1825560" cy="1023742"/>
          </a:xfrm>
          <a:prstGeom prst="rect">
            <a:avLst/>
          </a:prstGeom>
          <a:noFill/>
        </p:spPr>
        <p:txBody>
          <a:bodyPr wrap="square">
            <a:spAutoFit/>
          </a:bodyPr>
          <a:lstStyle/>
          <a:p>
            <a:pPr>
              <a:lnSpc>
                <a:spcPct val="150000"/>
              </a:lnSpc>
              <a:defRPr/>
            </a:pPr>
            <a:r>
              <a:rPr lang="en-US" altLang="zh-CN" sz="1400" b="1" dirty="0">
                <a:latin typeface="微软雅黑" panose="020B0503020204020204" pitchFamily="34" charset="-122"/>
                <a:ea typeface="微软雅黑" panose="020B0503020204020204" pitchFamily="34" charset="-122"/>
              </a:rPr>
              <a:t>Advantage</a:t>
            </a:r>
            <a:r>
              <a:rPr lang="en-US" altLang="zh-CN" sz="1400" dirty="0">
                <a:latin typeface="微软雅黑" panose="020B0503020204020204" pitchFamily="34" charset="-122"/>
                <a:ea typeface="微软雅黑" panose="020B0503020204020204" pitchFamily="34" charset="-122"/>
              </a:rPr>
              <a:t>:</a:t>
            </a:r>
          </a:p>
          <a:p>
            <a:pPr>
              <a:lnSpc>
                <a:spcPct val="150000"/>
              </a:lnSpc>
              <a:defRPr/>
            </a:pPr>
            <a:r>
              <a:rPr lang="en-US" altLang="zh-CN" sz="1400" dirty="0">
                <a:latin typeface="微软雅黑" panose="020B0503020204020204" pitchFamily="34" charset="-122"/>
                <a:ea typeface="微软雅黑" panose="020B0503020204020204" pitchFamily="34" charset="-122"/>
              </a:rPr>
              <a:t>1.</a:t>
            </a:r>
            <a:r>
              <a:rPr lang="en-US" altLang="zh-CN" sz="1400" dirty="0">
                <a:solidFill>
                  <a:srgbClr val="FF0000"/>
                </a:solidFill>
                <a:latin typeface="微软雅黑" panose="020B0503020204020204" pitchFamily="34" charset="-122"/>
                <a:ea typeface="微软雅黑" panose="020B0503020204020204" pitchFamily="34" charset="-122"/>
              </a:rPr>
              <a:t> more flexible</a:t>
            </a:r>
          </a:p>
          <a:p>
            <a:pPr>
              <a:lnSpc>
                <a:spcPct val="150000"/>
              </a:lnSpc>
              <a:defRPr/>
            </a:pPr>
            <a:r>
              <a:rPr lang="en-US" altLang="zh-CN" sz="1400" dirty="0">
                <a:latin typeface="微软雅黑" panose="020B0503020204020204" pitchFamily="34" charset="-122"/>
                <a:ea typeface="微软雅黑" panose="020B0503020204020204" pitchFamily="34" charset="-122"/>
              </a:rPr>
              <a:t>2.</a:t>
            </a:r>
            <a:r>
              <a:rPr lang="en-US" altLang="zh-CN" sz="1400" dirty="0">
                <a:solidFill>
                  <a:srgbClr val="FF0000"/>
                </a:solidFill>
                <a:latin typeface="微软雅黑" panose="020B0503020204020204" pitchFamily="34" charset="-122"/>
                <a:ea typeface="微软雅黑" panose="020B0503020204020204" pitchFamily="34" charset="-122"/>
              </a:rPr>
              <a:t> on-overlapping </a:t>
            </a:r>
          </a:p>
        </p:txBody>
      </p:sp>
    </p:spTree>
    <p:extLst>
      <p:ext uri="{BB962C8B-B14F-4D97-AF65-F5344CB8AC3E}">
        <p14:creationId xmlns:p14="http://schemas.microsoft.com/office/powerpoint/2010/main" val="4508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研究背景</a:t>
            </a:r>
            <a:r>
              <a:rPr lang="en-US" altLang="zh-CN" dirty="0"/>
              <a:t>-Point of Interest</a:t>
            </a:r>
            <a:endParaRPr lang="zh-CN" altLang="en-US" dirty="0"/>
          </a:p>
        </p:txBody>
      </p:sp>
      <p:pic>
        <p:nvPicPr>
          <p:cNvPr id="8" name="Picture 2">
            <a:extLst>
              <a:ext uri="{FF2B5EF4-FFF2-40B4-BE49-F238E27FC236}">
                <a16:creationId xmlns:a16="http://schemas.microsoft.com/office/drawing/2014/main" id="{31EE933E-8A7D-5AEB-0C30-F7D6466FB34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42572" y="4906846"/>
            <a:ext cx="704501" cy="42234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2478EBE8-5CBA-21EB-6315-AC63E40B7E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67906" y="4952337"/>
            <a:ext cx="651666" cy="26346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59AF2419-0E0F-4E58-2971-A624A34FBF1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95232" y="4856211"/>
            <a:ext cx="438437" cy="438437"/>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a:extLst>
              <a:ext uri="{FF2B5EF4-FFF2-40B4-BE49-F238E27FC236}">
                <a16:creationId xmlns:a16="http://schemas.microsoft.com/office/drawing/2014/main" id="{08A21702-2CD3-6706-D9EE-91FB1F98595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2414" b="8293"/>
          <a:stretch/>
        </p:blipFill>
        <p:spPr>
          <a:xfrm>
            <a:off x="316906" y="2271500"/>
            <a:ext cx="2337337" cy="4135533"/>
          </a:xfrm>
          <a:prstGeom prst="rect">
            <a:avLst/>
          </a:prstGeom>
        </p:spPr>
      </p:pic>
      <p:sp>
        <p:nvSpPr>
          <p:cNvPr id="12" name="文本框 11">
            <a:extLst>
              <a:ext uri="{FF2B5EF4-FFF2-40B4-BE49-F238E27FC236}">
                <a16:creationId xmlns:a16="http://schemas.microsoft.com/office/drawing/2014/main" id="{059A0C0A-407E-84DD-3723-557A01B1AB45}"/>
              </a:ext>
            </a:extLst>
          </p:cNvPr>
          <p:cNvSpPr txBox="1"/>
          <p:nvPr/>
        </p:nvSpPr>
        <p:spPr>
          <a:xfrm>
            <a:off x="347343" y="1019655"/>
            <a:ext cx="11497314" cy="96128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sz="2000" b="1" dirty="0">
                <a:latin typeface="微软雅黑" panose="020B0503020204020204" pitchFamily="34" charset="-122"/>
                <a:ea typeface="微软雅黑" panose="020B0503020204020204" pitchFamily="34" charset="-122"/>
                <a:cs typeface="Arial" panose="020B0604020202020204" pitchFamily="34" charset="0"/>
              </a:rPr>
              <a:t>兴趣点（</a:t>
            </a:r>
            <a:r>
              <a:rPr kumimoji="1" lang="en-US" altLang="zh-CN" sz="2000" b="1" dirty="0">
                <a:latin typeface="微软雅黑" panose="020B0503020204020204" pitchFamily="34" charset="-122"/>
                <a:ea typeface="微软雅黑" panose="020B0503020204020204" pitchFamily="34" charset="-122"/>
                <a:cs typeface="Arial" panose="020B0604020202020204" pitchFamily="34" charset="0"/>
              </a:rPr>
              <a:t>POI</a:t>
            </a:r>
            <a:r>
              <a:rPr kumimoji="1" lang="zh-CN" altLang="en-US" sz="2000" b="1" dirty="0">
                <a:latin typeface="微软雅黑" panose="020B0503020204020204" pitchFamily="34" charset="-122"/>
                <a:ea typeface="微软雅黑" panose="020B0503020204020204" pitchFamily="34" charset="-122"/>
                <a:cs typeface="Arial" panose="020B0604020202020204" pitchFamily="34" charset="0"/>
              </a:rPr>
              <a:t>）指的是表现出人的某种兴趣，或者服务于特定目的的位置，通常包括</a:t>
            </a:r>
            <a:r>
              <a:rPr kumimoji="1" lang="zh-CN" altLang="en-US" sz="2000" b="1" dirty="0">
                <a:solidFill>
                  <a:srgbClr val="FD9B69"/>
                </a:solidFill>
                <a:latin typeface="微软雅黑" panose="020B0503020204020204" pitchFamily="34" charset="-122"/>
                <a:ea typeface="微软雅黑" panose="020B0503020204020204" pitchFamily="34" charset="-122"/>
                <a:cs typeface="Arial" panose="020B0604020202020204" pitchFamily="34" charset="0"/>
              </a:rPr>
              <a:t>名称、经度、纬度、类型</a:t>
            </a:r>
            <a:r>
              <a:rPr kumimoji="1" lang="zh-CN" altLang="en-US" sz="2000" b="1" dirty="0">
                <a:latin typeface="微软雅黑" panose="020B0503020204020204" pitchFamily="34" charset="-122"/>
                <a:ea typeface="微软雅黑" panose="020B0503020204020204" pitchFamily="34" charset="-122"/>
                <a:cs typeface="Arial" panose="020B0604020202020204" pitchFamily="34" charset="0"/>
              </a:rPr>
              <a:t>等属性。</a:t>
            </a:r>
            <a:endParaRPr kumimoji="1" lang="en-US" altLang="zh-CN" sz="2000" b="1" dirty="0">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13" name="表格 12">
            <a:extLst>
              <a:ext uri="{FF2B5EF4-FFF2-40B4-BE49-F238E27FC236}">
                <a16:creationId xmlns:a16="http://schemas.microsoft.com/office/drawing/2014/main" id="{A7DDC16E-ED23-7DF1-05BC-8FA68EF5F7D8}"/>
              </a:ext>
            </a:extLst>
          </p:cNvPr>
          <p:cNvGraphicFramePr>
            <a:graphicFrameLocks noGrp="1"/>
          </p:cNvGraphicFramePr>
          <p:nvPr>
            <p:extLst>
              <p:ext uri="{D42A27DB-BD31-4B8C-83A1-F6EECF244321}">
                <p14:modId xmlns:p14="http://schemas.microsoft.com/office/powerpoint/2010/main" val="3694536397"/>
              </p:ext>
            </p:extLst>
          </p:nvPr>
        </p:nvGraphicFramePr>
        <p:xfrm>
          <a:off x="3043231" y="2336875"/>
          <a:ext cx="7565401" cy="724331"/>
        </p:xfrm>
        <a:graphic>
          <a:graphicData uri="http://schemas.openxmlformats.org/drawingml/2006/table">
            <a:tbl>
              <a:tblPr firstRow="1" bandRow="1">
                <a:tableStyleId>{5940675A-B579-460E-94D1-54222C63F5DA}</a:tableStyleId>
              </a:tblPr>
              <a:tblGrid>
                <a:gridCol w="1328767">
                  <a:extLst>
                    <a:ext uri="{9D8B030D-6E8A-4147-A177-3AD203B41FA5}">
                      <a16:colId xmlns:a16="http://schemas.microsoft.com/office/drawing/2014/main" val="1951319910"/>
                    </a:ext>
                  </a:extLst>
                </a:gridCol>
                <a:gridCol w="1077599">
                  <a:extLst>
                    <a:ext uri="{9D8B030D-6E8A-4147-A177-3AD203B41FA5}">
                      <a16:colId xmlns:a16="http://schemas.microsoft.com/office/drawing/2014/main" val="1677384739"/>
                    </a:ext>
                  </a:extLst>
                </a:gridCol>
                <a:gridCol w="966571">
                  <a:extLst>
                    <a:ext uri="{9D8B030D-6E8A-4147-A177-3AD203B41FA5}">
                      <a16:colId xmlns:a16="http://schemas.microsoft.com/office/drawing/2014/main" val="3183719061"/>
                    </a:ext>
                  </a:extLst>
                </a:gridCol>
                <a:gridCol w="1947787">
                  <a:extLst>
                    <a:ext uri="{9D8B030D-6E8A-4147-A177-3AD203B41FA5}">
                      <a16:colId xmlns:a16="http://schemas.microsoft.com/office/drawing/2014/main" val="3670566612"/>
                    </a:ext>
                  </a:extLst>
                </a:gridCol>
                <a:gridCol w="1033784">
                  <a:extLst>
                    <a:ext uri="{9D8B030D-6E8A-4147-A177-3AD203B41FA5}">
                      <a16:colId xmlns:a16="http://schemas.microsoft.com/office/drawing/2014/main" val="3781371565"/>
                    </a:ext>
                  </a:extLst>
                </a:gridCol>
                <a:gridCol w="1210893">
                  <a:extLst>
                    <a:ext uri="{9D8B030D-6E8A-4147-A177-3AD203B41FA5}">
                      <a16:colId xmlns:a16="http://schemas.microsoft.com/office/drawing/2014/main" val="2443542848"/>
                    </a:ext>
                  </a:extLst>
                </a:gridCol>
              </a:tblGrid>
              <a:tr h="170664">
                <a:tc>
                  <a:txBody>
                    <a:bodyPr/>
                    <a:lstStyle/>
                    <a:p>
                      <a:pPr algn="ctr"/>
                      <a:r>
                        <a:rPr lang="zh-CN" altLang="en-US" sz="1400" dirty="0"/>
                        <a:t>名称</a:t>
                      </a:r>
                      <a:endParaRPr lang="zh-CN" altLang="en-US" sz="1400" dirty="0">
                        <a:latin typeface="微软雅黑" panose="020B0503020204020204" pitchFamily="34" charset="-122"/>
                        <a:ea typeface="微软雅黑" panose="020B0503020204020204" pitchFamily="34" charset="-122"/>
                      </a:endParaRPr>
                    </a:p>
                  </a:txBody>
                  <a:tcPr marL="77769" marR="77769" marT="38885" marB="38885"/>
                </a:tc>
                <a:tc>
                  <a:txBody>
                    <a:bodyPr/>
                    <a:lstStyle/>
                    <a:p>
                      <a:pPr algn="ctr"/>
                      <a:r>
                        <a:rPr lang="zh-CN" altLang="en-US" sz="1400" dirty="0"/>
                        <a:t>经度</a:t>
                      </a:r>
                      <a:endParaRPr lang="zh-CN" altLang="en-US" sz="1400" dirty="0">
                        <a:latin typeface="微软雅黑" panose="020B0503020204020204" pitchFamily="34" charset="-122"/>
                        <a:ea typeface="微软雅黑" panose="020B0503020204020204" pitchFamily="34" charset="-122"/>
                      </a:endParaRPr>
                    </a:p>
                  </a:txBody>
                  <a:tcPr marL="77769" marR="77769" marT="38885" marB="38885"/>
                </a:tc>
                <a:tc>
                  <a:txBody>
                    <a:bodyPr/>
                    <a:lstStyle/>
                    <a:p>
                      <a:pPr algn="ctr"/>
                      <a:r>
                        <a:rPr lang="zh-CN" altLang="en-US" sz="1400" dirty="0"/>
                        <a:t>纬度</a:t>
                      </a:r>
                      <a:endParaRPr lang="zh-CN" altLang="en-US" sz="1400" dirty="0">
                        <a:latin typeface="微软雅黑" panose="020B0503020204020204" pitchFamily="34" charset="-122"/>
                        <a:ea typeface="微软雅黑" panose="020B0503020204020204" pitchFamily="34" charset="-122"/>
                      </a:endParaRPr>
                    </a:p>
                  </a:txBody>
                  <a:tcPr marL="77769" marR="77769" marT="38885" marB="38885"/>
                </a:tc>
                <a:tc>
                  <a:txBody>
                    <a:bodyPr/>
                    <a:lstStyle/>
                    <a:p>
                      <a:pPr algn="ctr"/>
                      <a:r>
                        <a:rPr lang="zh-CN" altLang="en-US" sz="1400" dirty="0"/>
                        <a:t>地址</a:t>
                      </a:r>
                      <a:endParaRPr lang="zh-CN" altLang="en-US" sz="1400" dirty="0">
                        <a:latin typeface="微软雅黑" panose="020B0503020204020204" pitchFamily="34" charset="-122"/>
                        <a:ea typeface="微软雅黑" panose="020B0503020204020204" pitchFamily="34" charset="-122"/>
                      </a:endParaRPr>
                    </a:p>
                  </a:txBody>
                  <a:tcPr marL="77769" marR="77769" marT="38885" marB="38885"/>
                </a:tc>
                <a:tc>
                  <a:txBody>
                    <a:bodyPr/>
                    <a:lstStyle/>
                    <a:p>
                      <a:pPr algn="ctr"/>
                      <a:r>
                        <a:rPr lang="zh-CN" altLang="en-US" sz="1400" dirty="0"/>
                        <a:t>电话</a:t>
                      </a:r>
                      <a:endParaRPr lang="zh-CN" altLang="en-US" sz="1400" dirty="0">
                        <a:latin typeface="微软雅黑" panose="020B0503020204020204" pitchFamily="34" charset="-122"/>
                        <a:ea typeface="微软雅黑" panose="020B0503020204020204" pitchFamily="34" charset="-122"/>
                      </a:endParaRPr>
                    </a:p>
                  </a:txBody>
                  <a:tcPr marL="77769" marR="77769" marT="38885" marB="38885"/>
                </a:tc>
                <a:tc>
                  <a:txBody>
                    <a:bodyPr/>
                    <a:lstStyle/>
                    <a:p>
                      <a:pPr algn="ctr"/>
                      <a:r>
                        <a:rPr lang="zh-CN" altLang="en-US" sz="1400" dirty="0"/>
                        <a:t>类型</a:t>
                      </a:r>
                      <a:endParaRPr lang="zh-CN" altLang="en-US" sz="1400" dirty="0">
                        <a:latin typeface="微软雅黑" panose="020B0503020204020204" pitchFamily="34" charset="-122"/>
                        <a:ea typeface="微软雅黑" panose="020B0503020204020204" pitchFamily="34" charset="-122"/>
                      </a:endParaRPr>
                    </a:p>
                  </a:txBody>
                  <a:tcPr marL="77769" marR="77769" marT="38885" marB="38885"/>
                </a:tc>
                <a:extLst>
                  <a:ext uri="{0D108BD9-81ED-4DB2-BD59-A6C34878D82A}">
                    <a16:rowId xmlns:a16="http://schemas.microsoft.com/office/drawing/2014/main" val="1480697369"/>
                  </a:ext>
                </a:extLst>
              </a:tr>
              <a:tr h="206377">
                <a:tc>
                  <a:txBody>
                    <a:bodyPr/>
                    <a:lstStyle/>
                    <a:p>
                      <a:pPr algn="ctr"/>
                      <a:r>
                        <a:rPr lang="zh-CN" altLang="en-US" sz="1400" dirty="0">
                          <a:solidFill>
                            <a:schemeClr val="tx1"/>
                          </a:solidFill>
                        </a:rPr>
                        <a:t>小</a:t>
                      </a:r>
                      <a:r>
                        <a:rPr lang="zh-CN" altLang="en-US" sz="1400" kern="1200" dirty="0">
                          <a:solidFill>
                            <a:schemeClr val="tx1"/>
                          </a:solidFill>
                        </a:rPr>
                        <a:t>厨娘</a:t>
                      </a:r>
                      <a:r>
                        <a:rPr lang="zh-CN" altLang="en-US" sz="1400" dirty="0">
                          <a:solidFill>
                            <a:schemeClr val="tx1"/>
                          </a:solidFill>
                        </a:rPr>
                        <a:t>淮扬菜</a:t>
                      </a:r>
                      <a:endParaRPr lang="zh-CN" altLang="en-US" sz="1400" dirty="0">
                        <a:solidFill>
                          <a:schemeClr val="tx1"/>
                        </a:solidFill>
                        <a:latin typeface="微软雅黑" panose="020B0503020204020204" pitchFamily="34" charset="-122"/>
                        <a:ea typeface="微软雅黑" panose="020B0503020204020204" pitchFamily="34" charset="-122"/>
                      </a:endParaRPr>
                    </a:p>
                  </a:txBody>
                  <a:tcPr marL="77769" marR="77769" marT="38885" marB="38885" anchor="ctr"/>
                </a:tc>
                <a:tc>
                  <a:txBody>
                    <a:bodyPr/>
                    <a:lstStyle/>
                    <a:p>
                      <a:pPr algn="ctr" fontAlgn="ctr"/>
                      <a:r>
                        <a:rPr lang="en-US" altLang="zh-CN" sz="1400" u="none" strike="noStrike" dirty="0">
                          <a:solidFill>
                            <a:schemeClr val="tx1"/>
                          </a:solidFill>
                          <a:effectLst/>
                        </a:rPr>
                        <a:t>118.863752</a:t>
                      </a:r>
                      <a:endParaRPr lang="en-US" altLang="zh-CN" sz="1400" b="0" i="0" u="none" strike="noStrike" dirty="0">
                        <a:solidFill>
                          <a:schemeClr val="tx1"/>
                        </a:solidFill>
                        <a:effectLst/>
                        <a:latin typeface="微软雅黑" panose="020B0503020204020204" pitchFamily="34" charset="-122"/>
                        <a:ea typeface="微软雅黑" panose="020B0503020204020204" pitchFamily="34" charset="-122"/>
                      </a:endParaRPr>
                    </a:p>
                  </a:txBody>
                  <a:tcPr marL="6481" marR="6481" marT="6481" marB="0" anchor="ctr"/>
                </a:tc>
                <a:tc>
                  <a:txBody>
                    <a:bodyPr/>
                    <a:lstStyle/>
                    <a:p>
                      <a:pPr algn="ctr" fontAlgn="ctr"/>
                      <a:r>
                        <a:rPr lang="en-US" altLang="zh-CN" sz="1400" u="none" strike="noStrike" dirty="0">
                          <a:solidFill>
                            <a:schemeClr val="tx1"/>
                          </a:solidFill>
                          <a:effectLst/>
                        </a:rPr>
                        <a:t>31.948033</a:t>
                      </a:r>
                      <a:endParaRPr lang="en-US" altLang="zh-CN" sz="1400" b="0" i="0" u="none" strike="noStrike" dirty="0">
                        <a:solidFill>
                          <a:schemeClr val="tx1"/>
                        </a:solidFill>
                        <a:effectLst/>
                        <a:latin typeface="微软雅黑" panose="020B0503020204020204" pitchFamily="34" charset="-122"/>
                        <a:ea typeface="微软雅黑" panose="020B0503020204020204" pitchFamily="34" charset="-122"/>
                      </a:endParaRPr>
                    </a:p>
                  </a:txBody>
                  <a:tcPr marL="6481" marR="6481" marT="6481"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zh-CN" altLang="en-US" sz="1400" b="0" u="none" strike="noStrike" dirty="0">
                          <a:solidFill>
                            <a:schemeClr val="tx1"/>
                          </a:solidFill>
                          <a:effectLst/>
                        </a:rPr>
                        <a:t>江宁科学园天印大道</a:t>
                      </a:r>
                      <a:endParaRPr lang="en-US" altLang="zh-CN" sz="1400" b="0" u="none" strike="noStrike" dirty="0">
                        <a:solidFill>
                          <a:schemeClr val="tx1"/>
                        </a:solidFill>
                        <a:effectLst/>
                      </a:endParaRPr>
                    </a:p>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400" b="0" u="none" strike="noStrike" dirty="0">
                          <a:solidFill>
                            <a:schemeClr val="tx1"/>
                          </a:solidFill>
                          <a:effectLst/>
                        </a:rPr>
                        <a:t>1139</a:t>
                      </a:r>
                      <a:r>
                        <a:rPr lang="zh-CN" altLang="en-US" sz="1400" b="0" u="none" strike="noStrike" dirty="0">
                          <a:solidFill>
                            <a:schemeClr val="tx1"/>
                          </a:solidFill>
                          <a:effectLst/>
                        </a:rPr>
                        <a:t>号近昌宁路</a:t>
                      </a:r>
                      <a:endParaRPr lang="en-US" altLang="zh-CN" sz="1400" b="0" i="0" u="none" strike="noStrike" dirty="0">
                        <a:solidFill>
                          <a:schemeClr val="tx1"/>
                        </a:solidFill>
                        <a:effectLst/>
                        <a:latin typeface="微软雅黑" panose="020B0503020204020204" pitchFamily="34" charset="-122"/>
                        <a:ea typeface="微软雅黑" panose="020B0503020204020204" pitchFamily="34" charset="-122"/>
                      </a:endParaRPr>
                    </a:p>
                  </a:txBody>
                  <a:tcPr marL="6481" marR="6481" marT="6481"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400" b="0" u="none" strike="noStrike" dirty="0">
                          <a:solidFill>
                            <a:schemeClr val="tx1"/>
                          </a:solidFill>
                          <a:effectLst/>
                        </a:rPr>
                        <a:t>52173777;</a:t>
                      </a:r>
                    </a:p>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400" b="0" u="none" strike="noStrike" dirty="0">
                          <a:solidFill>
                            <a:schemeClr val="tx1"/>
                          </a:solidFill>
                          <a:effectLst/>
                        </a:rPr>
                        <a:t>4008519797</a:t>
                      </a:r>
                      <a:endParaRPr lang="en-US" altLang="zh-CN" sz="1400" b="0" i="0" u="none" strike="noStrike" dirty="0">
                        <a:solidFill>
                          <a:schemeClr val="tx1"/>
                        </a:solidFill>
                        <a:effectLst/>
                        <a:latin typeface="微软雅黑" panose="020B0503020204020204" pitchFamily="34" charset="-122"/>
                        <a:ea typeface="微软雅黑" panose="020B0503020204020204" pitchFamily="34" charset="-122"/>
                      </a:endParaRPr>
                    </a:p>
                  </a:txBody>
                  <a:tcPr marL="6481" marR="6481" marT="6481" marB="0" anchor="ctr"/>
                </a:tc>
                <a:tc>
                  <a:txBody>
                    <a:bodyPr/>
                    <a:lstStyle/>
                    <a:p>
                      <a:pPr algn="ctr"/>
                      <a:r>
                        <a:rPr lang="zh-CN" altLang="en-US" sz="1400" dirty="0">
                          <a:solidFill>
                            <a:schemeClr val="tx1"/>
                          </a:solidFill>
                        </a:rPr>
                        <a:t>美食 淮扬菜</a:t>
                      </a:r>
                      <a:endParaRPr lang="zh-CN" altLang="en-US" sz="1400" dirty="0">
                        <a:solidFill>
                          <a:schemeClr val="tx1"/>
                        </a:solidFill>
                        <a:latin typeface="微软雅黑" panose="020B0503020204020204" pitchFamily="34" charset="-122"/>
                        <a:ea typeface="微软雅黑" panose="020B0503020204020204" pitchFamily="34" charset="-122"/>
                      </a:endParaRPr>
                    </a:p>
                  </a:txBody>
                  <a:tcPr marL="77769" marR="77769" marT="38885" marB="38885" anchor="ctr"/>
                </a:tc>
                <a:extLst>
                  <a:ext uri="{0D108BD9-81ED-4DB2-BD59-A6C34878D82A}">
                    <a16:rowId xmlns:a16="http://schemas.microsoft.com/office/drawing/2014/main" val="1532414040"/>
                  </a:ext>
                </a:extLst>
              </a:tr>
            </a:tbl>
          </a:graphicData>
        </a:graphic>
      </p:graphicFrame>
      <p:graphicFrame>
        <p:nvGraphicFramePr>
          <p:cNvPr id="14" name="表格 13">
            <a:extLst>
              <a:ext uri="{FF2B5EF4-FFF2-40B4-BE49-F238E27FC236}">
                <a16:creationId xmlns:a16="http://schemas.microsoft.com/office/drawing/2014/main" id="{8C9DA43B-DC8D-06AA-DB0D-663732034EFD}"/>
              </a:ext>
            </a:extLst>
          </p:cNvPr>
          <p:cNvGraphicFramePr>
            <a:graphicFrameLocks noGrp="1"/>
          </p:cNvGraphicFramePr>
          <p:nvPr>
            <p:extLst>
              <p:ext uri="{D42A27DB-BD31-4B8C-83A1-F6EECF244321}">
                <p14:modId xmlns:p14="http://schemas.microsoft.com/office/powerpoint/2010/main" val="440232646"/>
              </p:ext>
            </p:extLst>
          </p:nvPr>
        </p:nvGraphicFramePr>
        <p:xfrm>
          <a:off x="3047435" y="3444682"/>
          <a:ext cx="7561198" cy="795620"/>
        </p:xfrm>
        <a:graphic>
          <a:graphicData uri="http://schemas.openxmlformats.org/drawingml/2006/table">
            <a:tbl>
              <a:tblPr firstRow="1" bandRow="1">
                <a:tableStyleId>{5940675A-B579-460E-94D1-54222C63F5DA}</a:tableStyleId>
              </a:tblPr>
              <a:tblGrid>
                <a:gridCol w="1347546">
                  <a:extLst>
                    <a:ext uri="{9D8B030D-6E8A-4147-A177-3AD203B41FA5}">
                      <a16:colId xmlns:a16="http://schemas.microsoft.com/office/drawing/2014/main" val="1951319910"/>
                    </a:ext>
                  </a:extLst>
                </a:gridCol>
                <a:gridCol w="1068082">
                  <a:extLst>
                    <a:ext uri="{9D8B030D-6E8A-4147-A177-3AD203B41FA5}">
                      <a16:colId xmlns:a16="http://schemas.microsoft.com/office/drawing/2014/main" val="1677384739"/>
                    </a:ext>
                  </a:extLst>
                </a:gridCol>
                <a:gridCol w="951397">
                  <a:extLst>
                    <a:ext uri="{9D8B030D-6E8A-4147-A177-3AD203B41FA5}">
                      <a16:colId xmlns:a16="http://schemas.microsoft.com/office/drawing/2014/main" val="3183719061"/>
                    </a:ext>
                  </a:extLst>
                </a:gridCol>
                <a:gridCol w="1934381">
                  <a:extLst>
                    <a:ext uri="{9D8B030D-6E8A-4147-A177-3AD203B41FA5}">
                      <a16:colId xmlns:a16="http://schemas.microsoft.com/office/drawing/2014/main" val="3670566612"/>
                    </a:ext>
                  </a:extLst>
                </a:gridCol>
                <a:gridCol w="1110500">
                  <a:extLst>
                    <a:ext uri="{9D8B030D-6E8A-4147-A177-3AD203B41FA5}">
                      <a16:colId xmlns:a16="http://schemas.microsoft.com/office/drawing/2014/main" val="3781371565"/>
                    </a:ext>
                  </a:extLst>
                </a:gridCol>
                <a:gridCol w="1149292">
                  <a:extLst>
                    <a:ext uri="{9D8B030D-6E8A-4147-A177-3AD203B41FA5}">
                      <a16:colId xmlns:a16="http://schemas.microsoft.com/office/drawing/2014/main" val="2443542848"/>
                    </a:ext>
                  </a:extLst>
                </a:gridCol>
              </a:tblGrid>
              <a:tr h="170664">
                <a:tc>
                  <a:txBody>
                    <a:bodyPr/>
                    <a:lstStyle/>
                    <a:p>
                      <a:pPr algn="ctr"/>
                      <a:r>
                        <a:rPr lang="zh-CN" altLang="en-US" sz="1400" dirty="0"/>
                        <a:t>名称</a:t>
                      </a:r>
                      <a:endParaRPr lang="zh-CN" altLang="en-US" sz="1400" dirty="0">
                        <a:latin typeface="微软雅黑" panose="020B0503020204020204" pitchFamily="34" charset="-122"/>
                        <a:ea typeface="微软雅黑" panose="020B0503020204020204" pitchFamily="34" charset="-122"/>
                      </a:endParaRPr>
                    </a:p>
                  </a:txBody>
                  <a:tcPr marL="77769" marR="77769" marT="38885" marB="38885"/>
                </a:tc>
                <a:tc>
                  <a:txBody>
                    <a:bodyPr/>
                    <a:lstStyle/>
                    <a:p>
                      <a:pPr algn="ctr"/>
                      <a:r>
                        <a:rPr lang="zh-CN" altLang="en-US" sz="1400" dirty="0"/>
                        <a:t>经度</a:t>
                      </a:r>
                      <a:endParaRPr lang="zh-CN" altLang="en-US" sz="1400" dirty="0">
                        <a:latin typeface="微软雅黑" panose="020B0503020204020204" pitchFamily="34" charset="-122"/>
                        <a:ea typeface="微软雅黑" panose="020B0503020204020204" pitchFamily="34" charset="-122"/>
                      </a:endParaRPr>
                    </a:p>
                  </a:txBody>
                  <a:tcPr marL="77769" marR="77769" marT="38885" marB="38885"/>
                </a:tc>
                <a:tc>
                  <a:txBody>
                    <a:bodyPr/>
                    <a:lstStyle/>
                    <a:p>
                      <a:pPr algn="ctr"/>
                      <a:r>
                        <a:rPr lang="zh-CN" altLang="en-US" sz="1400" dirty="0"/>
                        <a:t>纬度</a:t>
                      </a:r>
                      <a:endParaRPr lang="zh-CN" altLang="en-US" sz="1400" dirty="0">
                        <a:latin typeface="微软雅黑" panose="020B0503020204020204" pitchFamily="34" charset="-122"/>
                        <a:ea typeface="微软雅黑" panose="020B0503020204020204" pitchFamily="34" charset="-122"/>
                      </a:endParaRPr>
                    </a:p>
                  </a:txBody>
                  <a:tcPr marL="77769" marR="77769" marT="38885" marB="38885"/>
                </a:tc>
                <a:tc>
                  <a:txBody>
                    <a:bodyPr/>
                    <a:lstStyle/>
                    <a:p>
                      <a:pPr algn="ctr"/>
                      <a:r>
                        <a:rPr lang="zh-CN" altLang="en-US" sz="1400" dirty="0"/>
                        <a:t>地址</a:t>
                      </a:r>
                      <a:endParaRPr lang="zh-CN" altLang="en-US" sz="1400" dirty="0">
                        <a:latin typeface="微软雅黑" panose="020B0503020204020204" pitchFamily="34" charset="-122"/>
                        <a:ea typeface="微软雅黑" panose="020B0503020204020204" pitchFamily="34" charset="-122"/>
                      </a:endParaRPr>
                    </a:p>
                  </a:txBody>
                  <a:tcPr marL="77769" marR="77769" marT="38885" marB="38885"/>
                </a:tc>
                <a:tc>
                  <a:txBody>
                    <a:bodyPr/>
                    <a:lstStyle/>
                    <a:p>
                      <a:pPr algn="ctr"/>
                      <a:r>
                        <a:rPr lang="zh-CN" altLang="en-US" sz="1400" dirty="0"/>
                        <a:t>电话</a:t>
                      </a:r>
                      <a:endParaRPr lang="zh-CN" altLang="en-US" sz="1400" dirty="0">
                        <a:latin typeface="微软雅黑" panose="020B0503020204020204" pitchFamily="34" charset="-122"/>
                        <a:ea typeface="微软雅黑" panose="020B0503020204020204" pitchFamily="34" charset="-122"/>
                      </a:endParaRPr>
                    </a:p>
                  </a:txBody>
                  <a:tcPr marL="77769" marR="77769" marT="38885" marB="38885"/>
                </a:tc>
                <a:tc>
                  <a:txBody>
                    <a:bodyPr/>
                    <a:lstStyle/>
                    <a:p>
                      <a:pPr algn="ctr"/>
                      <a:r>
                        <a:rPr lang="zh-CN" altLang="en-US" sz="1400" dirty="0"/>
                        <a:t>类型</a:t>
                      </a:r>
                      <a:endParaRPr lang="zh-CN" altLang="en-US" sz="1400" dirty="0">
                        <a:latin typeface="微软雅黑" panose="020B0503020204020204" pitchFamily="34" charset="-122"/>
                        <a:ea typeface="微软雅黑" panose="020B0503020204020204" pitchFamily="34" charset="-122"/>
                      </a:endParaRPr>
                    </a:p>
                  </a:txBody>
                  <a:tcPr marL="77769" marR="77769" marT="38885" marB="38885"/>
                </a:tc>
                <a:extLst>
                  <a:ext uri="{0D108BD9-81ED-4DB2-BD59-A6C34878D82A}">
                    <a16:rowId xmlns:a16="http://schemas.microsoft.com/office/drawing/2014/main" val="1480697369"/>
                  </a:ext>
                </a:extLst>
              </a:tr>
              <a:tr h="206377">
                <a:tc>
                  <a:txBody>
                    <a:bodyPr/>
                    <a:lstStyle/>
                    <a:p>
                      <a:pPr algn="ctr"/>
                      <a:r>
                        <a:rPr lang="zh-CN" altLang="en-US" sz="1400" dirty="0">
                          <a:solidFill>
                            <a:schemeClr val="tx1"/>
                          </a:solidFill>
                        </a:rPr>
                        <a:t>小厨娘淮扬菜</a:t>
                      </a:r>
                      <a:endParaRPr lang="en-US" altLang="zh-CN" sz="1400" dirty="0">
                        <a:solidFill>
                          <a:schemeClr val="tx1"/>
                        </a:solidFill>
                      </a:endParaRPr>
                    </a:p>
                    <a:p>
                      <a:pPr algn="ctr"/>
                      <a:r>
                        <a:rPr lang="zh-CN" altLang="en-US" sz="1400" dirty="0">
                          <a:solidFill>
                            <a:schemeClr val="tx1"/>
                          </a:solidFill>
                        </a:rPr>
                        <a:t>（天印大道店）</a:t>
                      </a:r>
                      <a:endParaRPr lang="zh-CN" altLang="en-US" sz="1400" dirty="0">
                        <a:solidFill>
                          <a:schemeClr val="tx1"/>
                        </a:solidFill>
                        <a:latin typeface="微软雅黑" panose="020B0503020204020204" pitchFamily="34" charset="-122"/>
                        <a:ea typeface="微软雅黑" panose="020B0503020204020204" pitchFamily="34" charset="-122"/>
                      </a:endParaRPr>
                    </a:p>
                  </a:txBody>
                  <a:tcPr marL="77769" marR="77769" marT="38885" marB="38885" anchor="ctr"/>
                </a:tc>
                <a:tc>
                  <a:txBody>
                    <a:bodyPr/>
                    <a:lstStyle/>
                    <a:p>
                      <a:pPr algn="ctr" fontAlgn="ctr"/>
                      <a:r>
                        <a:rPr lang="en-US" altLang="zh-CN" sz="1400" u="none" strike="noStrike" dirty="0">
                          <a:solidFill>
                            <a:schemeClr val="tx1"/>
                          </a:solidFill>
                          <a:effectLst/>
                        </a:rPr>
                        <a:t>118.863605</a:t>
                      </a:r>
                      <a:endParaRPr lang="en-US" altLang="zh-CN" sz="1400" b="0" i="0" u="none" strike="noStrike" dirty="0">
                        <a:solidFill>
                          <a:schemeClr val="tx1"/>
                        </a:solidFill>
                        <a:effectLst/>
                        <a:latin typeface="微软雅黑" panose="020B0503020204020204" pitchFamily="34" charset="-122"/>
                        <a:ea typeface="微软雅黑" panose="020B0503020204020204" pitchFamily="34" charset="-122"/>
                      </a:endParaRPr>
                    </a:p>
                  </a:txBody>
                  <a:tcPr marL="6481" marR="6481" marT="6481" marB="0" anchor="ctr"/>
                </a:tc>
                <a:tc>
                  <a:txBody>
                    <a:bodyPr/>
                    <a:lstStyle/>
                    <a:p>
                      <a:pPr algn="ctr" fontAlgn="ctr"/>
                      <a:r>
                        <a:rPr lang="en-US" altLang="zh-CN" sz="1400" u="none" strike="noStrike" dirty="0">
                          <a:solidFill>
                            <a:schemeClr val="tx1"/>
                          </a:solidFill>
                          <a:effectLst/>
                        </a:rPr>
                        <a:t>31.947703</a:t>
                      </a:r>
                      <a:endParaRPr lang="en-US" altLang="zh-CN" sz="1400" b="0" i="0" u="none" strike="noStrike" dirty="0">
                        <a:solidFill>
                          <a:schemeClr val="tx1"/>
                        </a:solidFill>
                        <a:effectLst/>
                        <a:latin typeface="微软雅黑" panose="020B0503020204020204" pitchFamily="34" charset="-122"/>
                        <a:ea typeface="微软雅黑" panose="020B0503020204020204" pitchFamily="34" charset="-122"/>
                      </a:endParaRPr>
                    </a:p>
                  </a:txBody>
                  <a:tcPr marL="6481" marR="6481" marT="6481"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zh-CN" altLang="en-US" sz="1400" b="0" u="none" strike="noStrike" dirty="0">
                          <a:solidFill>
                            <a:schemeClr val="tx1"/>
                          </a:solidFill>
                          <a:effectLst/>
                        </a:rPr>
                        <a:t>天印大道</a:t>
                      </a:r>
                      <a:r>
                        <a:rPr lang="en-US" altLang="zh-CN" sz="1400" b="0" u="none" strike="noStrike" dirty="0">
                          <a:solidFill>
                            <a:schemeClr val="tx1"/>
                          </a:solidFill>
                          <a:effectLst/>
                        </a:rPr>
                        <a:t>1139</a:t>
                      </a:r>
                      <a:r>
                        <a:rPr lang="zh-CN" altLang="en-US" sz="1400" b="0" u="none" strike="noStrike" dirty="0">
                          <a:solidFill>
                            <a:schemeClr val="tx1"/>
                          </a:solidFill>
                          <a:effectLst/>
                        </a:rPr>
                        <a:t>号（近昌宁路）</a:t>
                      </a:r>
                      <a:endParaRPr lang="en-US" altLang="zh-CN" sz="1400" b="0" i="0" u="none" strike="noStrike" dirty="0">
                        <a:solidFill>
                          <a:schemeClr val="tx1"/>
                        </a:solidFill>
                        <a:effectLst/>
                        <a:latin typeface="微软雅黑" panose="020B0503020204020204" pitchFamily="34" charset="-122"/>
                        <a:ea typeface="微软雅黑" panose="020B0503020204020204" pitchFamily="34" charset="-122"/>
                      </a:endParaRPr>
                    </a:p>
                  </a:txBody>
                  <a:tcPr marL="6481" marR="6481" marT="6481"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400" b="0" i="0" u="none" strike="noStrike" dirty="0">
                          <a:solidFill>
                            <a:schemeClr val="tx1"/>
                          </a:solidFill>
                          <a:effectLst/>
                          <a:latin typeface="+mn-lt"/>
                          <a:ea typeface="微软雅黑" panose="020B0503020204020204" pitchFamily="34" charset="-122"/>
                        </a:rPr>
                        <a:t>025-52173777</a:t>
                      </a:r>
                    </a:p>
                  </a:txBody>
                  <a:tcPr marL="6481" marR="6481" marT="6481" marB="0" anchor="ctr"/>
                </a:tc>
                <a:tc>
                  <a:txBody>
                    <a:bodyPr/>
                    <a:lstStyle/>
                    <a:p>
                      <a:pPr algn="ctr"/>
                      <a:r>
                        <a:rPr lang="zh-CN" altLang="en-US" sz="1400" dirty="0">
                          <a:solidFill>
                            <a:schemeClr val="tx1"/>
                          </a:solidFill>
                        </a:rPr>
                        <a:t>美食 其他地方菜</a:t>
                      </a:r>
                      <a:endParaRPr lang="zh-CN" altLang="en-US" sz="1400" dirty="0">
                        <a:solidFill>
                          <a:schemeClr val="tx1"/>
                        </a:solidFill>
                        <a:latin typeface="微软雅黑" panose="020B0503020204020204" pitchFamily="34" charset="-122"/>
                        <a:ea typeface="微软雅黑" panose="020B0503020204020204" pitchFamily="34" charset="-122"/>
                      </a:endParaRPr>
                    </a:p>
                  </a:txBody>
                  <a:tcPr marL="77769" marR="77769" marT="38885" marB="38885" anchor="ctr"/>
                </a:tc>
                <a:extLst>
                  <a:ext uri="{0D108BD9-81ED-4DB2-BD59-A6C34878D82A}">
                    <a16:rowId xmlns:a16="http://schemas.microsoft.com/office/drawing/2014/main" val="1532414040"/>
                  </a:ext>
                </a:extLst>
              </a:tr>
            </a:tbl>
          </a:graphicData>
        </a:graphic>
      </p:graphicFrame>
      <p:pic>
        <p:nvPicPr>
          <p:cNvPr id="15" name="Picture 8">
            <a:extLst>
              <a:ext uri="{FF2B5EF4-FFF2-40B4-BE49-F238E27FC236}">
                <a16:creationId xmlns:a16="http://schemas.microsoft.com/office/drawing/2014/main" id="{3DDED06F-0378-B76F-C6B9-0539404BD60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748853" y="2389008"/>
            <a:ext cx="1095804" cy="3651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a:extLst>
              <a:ext uri="{FF2B5EF4-FFF2-40B4-BE49-F238E27FC236}">
                <a16:creationId xmlns:a16="http://schemas.microsoft.com/office/drawing/2014/main" id="{B3865D8C-973D-A118-2EB5-DFDF8D17097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92718" y="3535187"/>
            <a:ext cx="1002808" cy="365125"/>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直接连接符 16">
            <a:extLst>
              <a:ext uri="{FF2B5EF4-FFF2-40B4-BE49-F238E27FC236}">
                <a16:creationId xmlns:a16="http://schemas.microsoft.com/office/drawing/2014/main" id="{8761E5D5-3DC0-0F24-04FE-ADFB79839269}"/>
              </a:ext>
            </a:extLst>
          </p:cNvPr>
          <p:cNvCxnSpPr>
            <a:cxnSpLocks/>
          </p:cNvCxnSpPr>
          <p:nvPr/>
        </p:nvCxnSpPr>
        <p:spPr>
          <a:xfrm>
            <a:off x="1764377" y="3162198"/>
            <a:ext cx="1250424" cy="533605"/>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7C4979AA-9C26-DB33-4276-2AD21C935DA9}"/>
              </a:ext>
            </a:extLst>
          </p:cNvPr>
          <p:cNvCxnSpPr>
            <a:cxnSpLocks/>
          </p:cNvCxnSpPr>
          <p:nvPr/>
        </p:nvCxnSpPr>
        <p:spPr>
          <a:xfrm flipV="1">
            <a:off x="1792806" y="2692248"/>
            <a:ext cx="1221995" cy="46995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FF6EC838-8F20-4577-073C-1D1F972F6AE1}"/>
              </a:ext>
            </a:extLst>
          </p:cNvPr>
          <p:cNvSpPr txBox="1"/>
          <p:nvPr/>
        </p:nvSpPr>
        <p:spPr>
          <a:xfrm>
            <a:off x="7500547" y="4681366"/>
            <a:ext cx="3515140" cy="700576"/>
          </a:xfrm>
          <a:prstGeom prst="rect">
            <a:avLst/>
          </a:prstGeom>
          <a:noFill/>
        </p:spPr>
        <p:txBody>
          <a:bodyPr wrap="square" rtlCol="0">
            <a:spAutoFit/>
          </a:bodyPr>
          <a:lstStyle/>
          <a:p>
            <a:pPr algn="ctr">
              <a:lnSpc>
                <a:spcPct val="150000"/>
              </a:lnSpc>
            </a:pPr>
            <a:r>
              <a:rPr lang="zh-CN" altLang="en-US" sz="1400" b="1" dirty="0">
                <a:latin typeface="微软雅黑" panose="020B0503020204020204" pitchFamily="34" charset="-122"/>
                <a:ea typeface="微软雅黑" panose="020B0503020204020204" pitchFamily="34" charset="-122"/>
              </a:rPr>
              <a:t>电子地图服务和基于位置的服务</a:t>
            </a:r>
            <a:endParaRPr lang="en-US" altLang="zh-CN" sz="1400" b="1" dirty="0">
              <a:latin typeface="微软雅黑" panose="020B0503020204020204" pitchFamily="34" charset="-122"/>
              <a:ea typeface="微软雅黑" panose="020B0503020204020204" pitchFamily="34" charset="-122"/>
            </a:endParaRPr>
          </a:p>
          <a:p>
            <a:pPr algn="ctr">
              <a:lnSpc>
                <a:spcPct val="150000"/>
              </a:lnSpc>
            </a:pPr>
            <a:r>
              <a:rPr lang="zh-CN" altLang="en-US" sz="1400" b="1" dirty="0">
                <a:latin typeface="微软雅黑" panose="020B0503020204020204" pitchFamily="34" charset="-122"/>
                <a:ea typeface="微软雅黑" panose="020B0503020204020204" pitchFamily="34" charset="-122"/>
              </a:rPr>
              <a:t>提供丰富的</a:t>
            </a:r>
            <a:r>
              <a:rPr lang="en-US" altLang="zh-CN" sz="1400" b="1" dirty="0">
                <a:latin typeface="微软雅黑" panose="020B0503020204020204" pitchFamily="34" charset="-122"/>
                <a:ea typeface="微软雅黑" panose="020B0503020204020204" pitchFamily="34" charset="-122"/>
              </a:rPr>
              <a:t>POI</a:t>
            </a:r>
            <a:r>
              <a:rPr lang="zh-CN" altLang="en-US" sz="1400" b="1" dirty="0">
                <a:latin typeface="微软雅黑" panose="020B0503020204020204" pitchFamily="34" charset="-122"/>
                <a:ea typeface="微软雅黑" panose="020B0503020204020204" pitchFamily="34" charset="-122"/>
              </a:rPr>
              <a:t>数据来源</a:t>
            </a:r>
            <a:endParaRPr lang="en-US" altLang="zh-CN" sz="1400" b="1" dirty="0">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1F29666C-36E8-15CD-02A6-2FCB4916ED3C}"/>
              </a:ext>
            </a:extLst>
          </p:cNvPr>
          <p:cNvSpPr txBox="1"/>
          <p:nvPr/>
        </p:nvSpPr>
        <p:spPr>
          <a:xfrm>
            <a:off x="4693739" y="5209778"/>
            <a:ext cx="1691136" cy="276999"/>
          </a:xfrm>
          <a:prstGeom prst="rect">
            <a:avLst/>
          </a:prstGeom>
          <a:noFill/>
        </p:spPr>
        <p:txBody>
          <a:bodyPr wrap="square" rtlCol="0">
            <a:spAutoFit/>
          </a:bodyPr>
          <a:lstStyle/>
          <a:p>
            <a:pPr algn="ctr"/>
            <a:r>
              <a:rPr lang="en-US" altLang="zh-CN" sz="1200" b="1" dirty="0">
                <a:latin typeface="+mj-lt"/>
                <a:ea typeface="微软雅黑" panose="020B0503020204020204" pitchFamily="34" charset="-122"/>
              </a:rPr>
              <a:t>OpenStreetMap</a:t>
            </a:r>
            <a:endParaRPr lang="zh-CN" altLang="en-US" sz="1200" b="1" dirty="0">
              <a:latin typeface="+mj-lt"/>
              <a:ea typeface="微软雅黑" panose="020B0503020204020204" pitchFamily="34" charset="-122"/>
            </a:endParaRPr>
          </a:p>
        </p:txBody>
      </p:sp>
      <p:cxnSp>
        <p:nvCxnSpPr>
          <p:cNvPr id="21" name="直接连接符 20">
            <a:extLst>
              <a:ext uri="{FF2B5EF4-FFF2-40B4-BE49-F238E27FC236}">
                <a16:creationId xmlns:a16="http://schemas.microsoft.com/office/drawing/2014/main" id="{18337F2B-282F-CD53-3F5F-13708E40D64B}"/>
              </a:ext>
            </a:extLst>
          </p:cNvPr>
          <p:cNvCxnSpPr>
            <a:cxnSpLocks/>
          </p:cNvCxnSpPr>
          <p:nvPr/>
        </p:nvCxnSpPr>
        <p:spPr>
          <a:xfrm>
            <a:off x="1773759" y="3212763"/>
            <a:ext cx="1305492" cy="2076068"/>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788A572E-E69D-8EED-1F58-B9206126B6C7}"/>
              </a:ext>
            </a:extLst>
          </p:cNvPr>
          <p:cNvSpPr/>
          <p:nvPr/>
        </p:nvSpPr>
        <p:spPr>
          <a:xfrm>
            <a:off x="3079251" y="4687392"/>
            <a:ext cx="7872257" cy="793359"/>
          </a:xfrm>
          <a:prstGeom prst="roundRect">
            <a:avLst>
              <a:gd name="adj" fmla="val 8696"/>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a:extLst>
              <a:ext uri="{FF2B5EF4-FFF2-40B4-BE49-F238E27FC236}">
                <a16:creationId xmlns:a16="http://schemas.microsoft.com/office/drawing/2014/main" id="{3F55EE94-EBF3-C0E1-F123-4C304E66F863}"/>
              </a:ext>
            </a:extLst>
          </p:cNvPr>
          <p:cNvPicPr>
            <a:picLocks noChangeAspect="1"/>
          </p:cNvPicPr>
          <p:nvPr/>
        </p:nvPicPr>
        <p:blipFill>
          <a:blip r:embed="rId9"/>
          <a:stretch>
            <a:fillRect/>
          </a:stretch>
        </p:blipFill>
        <p:spPr>
          <a:xfrm>
            <a:off x="6262706" y="4940108"/>
            <a:ext cx="1388464" cy="296565"/>
          </a:xfrm>
          <a:prstGeom prst="rect">
            <a:avLst/>
          </a:prstGeom>
        </p:spPr>
      </p:pic>
      <p:sp>
        <p:nvSpPr>
          <p:cNvPr id="24" name="文本框 23">
            <a:extLst>
              <a:ext uri="{FF2B5EF4-FFF2-40B4-BE49-F238E27FC236}">
                <a16:creationId xmlns:a16="http://schemas.microsoft.com/office/drawing/2014/main" id="{E3BFC4D9-68A5-FA97-0C60-5FBD140272FB}"/>
              </a:ext>
            </a:extLst>
          </p:cNvPr>
          <p:cNvSpPr txBox="1"/>
          <p:nvPr/>
        </p:nvSpPr>
        <p:spPr>
          <a:xfrm>
            <a:off x="4446726" y="5529187"/>
            <a:ext cx="5137305" cy="961289"/>
          </a:xfrm>
          <a:prstGeom prst="rect">
            <a:avLst/>
          </a:prstGeom>
          <a:noFill/>
        </p:spPr>
        <p:txBody>
          <a:bodyPr wrap="square" rtlCol="0">
            <a:spAutoFit/>
          </a:bodyPr>
          <a:lstStyle/>
          <a:p>
            <a:pPr algn="ctr">
              <a:lnSpc>
                <a:spcPct val="150000"/>
              </a:lnSpc>
            </a:pPr>
            <a:r>
              <a:rPr kumimoji="1" lang="zh-CN" altLang="en-US" sz="2000" b="1" dirty="0">
                <a:solidFill>
                  <a:srgbClr val="FD9B69"/>
                </a:solidFill>
                <a:latin typeface="微软雅黑" panose="020B0503020204020204" pitchFamily="34" charset="-122"/>
                <a:ea typeface="微软雅黑" panose="020B0503020204020204" pitchFamily="34" charset="-122"/>
                <a:cs typeface="Arial" panose="020B0604020202020204" pitchFamily="34" charset="0"/>
              </a:rPr>
              <a:t>高质量且完整的</a:t>
            </a:r>
            <a:r>
              <a:rPr kumimoji="1" lang="en-US" altLang="zh-CN" sz="2000" b="1" dirty="0">
                <a:solidFill>
                  <a:srgbClr val="FD9B69"/>
                </a:solidFill>
                <a:latin typeface="微软雅黑" panose="020B0503020204020204" pitchFamily="34" charset="-122"/>
                <a:ea typeface="微软雅黑" panose="020B0503020204020204" pitchFamily="34" charset="-122"/>
                <a:cs typeface="Arial" panose="020B0604020202020204" pitchFamily="34" charset="0"/>
              </a:rPr>
              <a:t>POI</a:t>
            </a:r>
            <a:r>
              <a:rPr kumimoji="1" lang="zh-CN" altLang="en-US" sz="2000" b="1" dirty="0">
                <a:solidFill>
                  <a:srgbClr val="FD9B69"/>
                </a:solidFill>
                <a:latin typeface="微软雅黑" panose="020B0503020204020204" pitchFamily="34" charset="-122"/>
                <a:ea typeface="微软雅黑" panose="020B0503020204020204" pitchFamily="34" charset="-122"/>
                <a:cs typeface="Arial" panose="020B0604020202020204" pitchFamily="34" charset="0"/>
              </a:rPr>
              <a:t>数据集</a:t>
            </a:r>
            <a:r>
              <a:rPr kumimoji="1" lang="zh-CN" altLang="en-US" sz="2000" b="1" dirty="0">
                <a:latin typeface="微软雅黑" panose="020B0503020204020204" pitchFamily="34" charset="-122"/>
                <a:ea typeface="微软雅黑" panose="020B0503020204020204" pitchFamily="34" charset="-122"/>
                <a:cs typeface="Arial" panose="020B0604020202020204" pitchFamily="34" charset="0"/>
              </a:rPr>
              <a:t>是提高导航系统、店铺选址、城市规划等服务质量的关键要素</a:t>
            </a:r>
            <a:endParaRPr kumimoji="1" lang="en-US" altLang="zh-CN" sz="2000" b="1"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5" name="灯片编号占位符 1">
            <a:extLst>
              <a:ext uri="{FF2B5EF4-FFF2-40B4-BE49-F238E27FC236}">
                <a16:creationId xmlns:a16="http://schemas.microsoft.com/office/drawing/2014/main" id="{EF212FB4-A2DC-57CC-6FA0-54418E2BF90A}"/>
              </a:ext>
            </a:extLst>
          </p:cNvPr>
          <p:cNvSpPr>
            <a:spLocks noGrp="1"/>
          </p:cNvSpPr>
          <p:nvPr>
            <p:ph type="sldNum" sz="quarter" idx="12"/>
          </p:nvPr>
        </p:nvSpPr>
        <p:spPr>
          <a:xfrm>
            <a:off x="11238829" y="6407033"/>
            <a:ext cx="723472" cy="365125"/>
          </a:xfrm>
        </p:spPr>
        <p:txBody>
          <a:bodyPr/>
          <a:lstStyle/>
          <a:p>
            <a:fld id="{72A5E12F-523A-4D75-95A2-779F57F5D9E2}" type="slidenum">
              <a:rPr lang="zh-CN" altLang="en-US" smtClean="0"/>
              <a:t>3</a:t>
            </a:fld>
            <a:endParaRPr lang="zh-CN" altLang="en-US"/>
          </a:p>
        </p:txBody>
      </p:sp>
    </p:spTree>
    <p:extLst>
      <p:ext uri="{BB962C8B-B14F-4D97-AF65-F5344CB8AC3E}">
        <p14:creationId xmlns:p14="http://schemas.microsoft.com/office/powerpoint/2010/main" val="14430882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29624-67BD-66BE-3069-C4E887EA2982}"/>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F6773BB-BD48-C9EE-F451-49A19905AA92}"/>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2A5E12F-523A-4D75-95A2-779F57F5D9E2}" type="slidenum">
              <a:rPr kumimoji="0" lang="zh-CN" altLang="en-US" sz="1200" b="0" i="0" u="none" strike="noStrike" kern="1200" cap="none" spc="0" normalizeH="0" baseline="0" noProof="0" smtClean="0">
                <a:ln>
                  <a:noFill/>
                </a:ln>
                <a:solidFill>
                  <a:prstClr val="black"/>
                </a:solidFill>
                <a:effectLst/>
                <a:uLnTx/>
                <a:uFillTx/>
                <a:latin typeface="Calibri"/>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Calibri"/>
              <a:ea typeface="等线" panose="02010600030101010101" pitchFamily="2" charset="-122"/>
              <a:cs typeface="+mn-cs"/>
            </a:endParaRPr>
          </a:p>
        </p:txBody>
      </p:sp>
      <p:sp>
        <p:nvSpPr>
          <p:cNvPr id="3" name="文本占位符 2">
            <a:extLst>
              <a:ext uri="{FF2B5EF4-FFF2-40B4-BE49-F238E27FC236}">
                <a16:creationId xmlns:a16="http://schemas.microsoft.com/office/drawing/2014/main" id="{A7BD1F14-E0E8-D11F-5BB2-3DF7536E5C80}"/>
              </a:ext>
            </a:extLst>
          </p:cNvPr>
          <p:cNvSpPr>
            <a:spLocks noGrp="1"/>
          </p:cNvSpPr>
          <p:nvPr>
            <p:ph type="body" sz="quarter" idx="13"/>
          </p:nvPr>
        </p:nvSpPr>
        <p:spPr/>
        <p:txBody>
          <a:bodyPr/>
          <a:lstStyle/>
          <a:p>
            <a:r>
              <a:rPr lang="zh-CN" altLang="en-US" dirty="0"/>
              <a:t>实验结果</a:t>
            </a:r>
            <a:r>
              <a:rPr lang="en-US" altLang="zh-CN" dirty="0"/>
              <a:t>-Five Questions</a:t>
            </a:r>
            <a:endParaRPr lang="zh-CN" altLang="en-US" dirty="0"/>
          </a:p>
        </p:txBody>
      </p:sp>
      <p:sp>
        <p:nvSpPr>
          <p:cNvPr id="12" name="文本框 11">
            <a:extLst>
              <a:ext uri="{FF2B5EF4-FFF2-40B4-BE49-F238E27FC236}">
                <a16:creationId xmlns:a16="http://schemas.microsoft.com/office/drawing/2014/main" id="{8DAE4508-59C5-E882-DCD7-D188D1E6BD0C}"/>
              </a:ext>
            </a:extLst>
          </p:cNvPr>
          <p:cNvSpPr txBox="1"/>
          <p:nvPr>
            <p:custDataLst>
              <p:tags r:id="rId1"/>
            </p:custDataLst>
          </p:nvPr>
        </p:nvSpPr>
        <p:spPr>
          <a:xfrm>
            <a:off x="1903117" y="3195865"/>
            <a:ext cx="10288882" cy="458908"/>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l"/>
            </a:pPr>
            <a:r>
              <a:rPr lang="en-US" altLang="zh-CN" b="1" dirty="0">
                <a:latin typeface="微软雅黑" panose="020B0503020204020204" pitchFamily="34" charset="-122"/>
                <a:ea typeface="微软雅黑" panose="020B0503020204020204" pitchFamily="34" charset="-122"/>
                <a:cs typeface="阿里巴巴普惠体" panose="00020600040101010101" pitchFamily="18" charset="-122"/>
              </a:rPr>
              <a:t>How do </a:t>
            </a:r>
            <a:r>
              <a:rPr lang="en-US" altLang="zh-CN" b="1" dirty="0">
                <a:solidFill>
                  <a:srgbClr val="FD9B69"/>
                </a:solidFill>
                <a:latin typeface="微软雅黑" panose="020B0503020204020204" pitchFamily="34" charset="-122"/>
                <a:ea typeface="微软雅黑" panose="020B0503020204020204" pitchFamily="34" charset="-122"/>
              </a:rPr>
              <a:t>different hyperparameters affect </a:t>
            </a:r>
            <a:r>
              <a:rPr lang="en-US" altLang="zh-CN" b="1" dirty="0">
                <a:latin typeface="微软雅黑" panose="020B0503020204020204" pitchFamily="34" charset="-122"/>
                <a:ea typeface="微软雅黑" panose="020B0503020204020204" pitchFamily="34" charset="-122"/>
                <a:cs typeface="阿里巴巴普惠体" panose="00020600040101010101" pitchFamily="18" charset="-122"/>
              </a:rPr>
              <a:t>the performance of AQSB?</a:t>
            </a:r>
          </a:p>
        </p:txBody>
      </p:sp>
      <p:sp>
        <p:nvSpPr>
          <p:cNvPr id="5" name="文本框 4">
            <a:extLst>
              <a:ext uri="{FF2B5EF4-FFF2-40B4-BE49-F238E27FC236}">
                <a16:creationId xmlns:a16="http://schemas.microsoft.com/office/drawing/2014/main" id="{04F0FC82-7D7F-26A7-6289-3C2EDEF024DF}"/>
              </a:ext>
            </a:extLst>
          </p:cNvPr>
          <p:cNvSpPr txBox="1"/>
          <p:nvPr>
            <p:custDataLst>
              <p:tags r:id="rId2"/>
            </p:custDataLst>
          </p:nvPr>
        </p:nvSpPr>
        <p:spPr>
          <a:xfrm>
            <a:off x="0" y="1869826"/>
            <a:ext cx="12191999" cy="743986"/>
          </a:xfrm>
          <a:prstGeom prst="rect">
            <a:avLst/>
          </a:prstGeom>
          <a:noFill/>
        </p:spPr>
        <p:txBody>
          <a:bodyPr wrap="square" rtlCol="0">
            <a:spAutoFit/>
          </a:bodyPr>
          <a:lstStyle/>
          <a:p>
            <a:pPr marL="0" marR="0" lvl="0" indent="0" algn="ctr" defTabSz="4572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ltLang="zh-CN" sz="3200" b="1" dirty="0">
                <a:solidFill>
                  <a:srgbClr val="FD9B69"/>
                </a:solidFill>
                <a:latin typeface="微软雅黑" panose="020B0503020204020204" pitchFamily="34" charset="-122"/>
                <a:ea typeface="微软雅黑" panose="020B0503020204020204" pitchFamily="34" charset="-122"/>
                <a:cs typeface="阿里巴巴普惠体" panose="00020600040101010101" pitchFamily="18" charset="-122"/>
              </a:rPr>
              <a:t>Question 5</a:t>
            </a:r>
            <a:endParaRPr kumimoji="0" lang="en-US" altLang="zh-CN" sz="3200" b="1" i="0" u="none" strike="noStrike" kern="1200" cap="none" spc="0" normalizeH="0" baseline="0" noProof="0" dirty="0">
              <a:ln>
                <a:noFill/>
              </a:ln>
              <a:solidFill>
                <a:srgbClr val="FD9B69"/>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Tree>
    <p:extLst>
      <p:ext uri="{BB962C8B-B14F-4D97-AF65-F5344CB8AC3E}">
        <p14:creationId xmlns:p14="http://schemas.microsoft.com/office/powerpoint/2010/main" val="24749085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C300ED-5585-462B-6656-0C9EF05FA762}"/>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CC8839F-A1D4-147D-48B5-11C0CD3F6581}"/>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2A5E12F-523A-4D75-95A2-779F57F5D9E2}" type="slidenum">
              <a:rPr kumimoji="0" lang="zh-CN" altLang="en-US" sz="1200" b="0" i="0" u="none" strike="noStrike" kern="1200" cap="none" spc="0" normalizeH="0" baseline="0" noProof="0" smtClean="0">
                <a:ln>
                  <a:noFill/>
                </a:ln>
                <a:solidFill>
                  <a:prstClr val="black"/>
                </a:solidFill>
                <a:effectLst/>
                <a:uLnTx/>
                <a:uFillTx/>
                <a:latin typeface="Calibri"/>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dirty="0">
              <a:ln>
                <a:noFill/>
              </a:ln>
              <a:solidFill>
                <a:prstClr val="black"/>
              </a:solidFill>
              <a:effectLst/>
              <a:uLnTx/>
              <a:uFillTx/>
              <a:latin typeface="Calibri"/>
              <a:ea typeface="等线" panose="02010600030101010101" pitchFamily="2" charset="-122"/>
              <a:cs typeface="+mn-cs"/>
            </a:endParaRPr>
          </a:p>
        </p:txBody>
      </p:sp>
      <p:sp>
        <p:nvSpPr>
          <p:cNvPr id="3" name="文本占位符 2">
            <a:extLst>
              <a:ext uri="{FF2B5EF4-FFF2-40B4-BE49-F238E27FC236}">
                <a16:creationId xmlns:a16="http://schemas.microsoft.com/office/drawing/2014/main" id="{954E9308-63E7-E4F6-DE01-40287A16FB27}"/>
              </a:ext>
            </a:extLst>
          </p:cNvPr>
          <p:cNvSpPr>
            <a:spLocks noGrp="1"/>
          </p:cNvSpPr>
          <p:nvPr>
            <p:ph type="body" sz="quarter" idx="13"/>
          </p:nvPr>
        </p:nvSpPr>
        <p:spPr/>
        <p:txBody>
          <a:bodyPr>
            <a:normAutofit/>
          </a:bodyPr>
          <a:lstStyle/>
          <a:p>
            <a:r>
              <a:rPr lang="zh-CN" altLang="en-US" dirty="0"/>
              <a:t>实验结果</a:t>
            </a:r>
            <a:r>
              <a:rPr lang="en-US" altLang="zh-CN" dirty="0"/>
              <a:t>-Sensitivity of the primary hyperparameters</a:t>
            </a:r>
            <a:endParaRPr lang="zh-CN" altLang="en-US" dirty="0"/>
          </a:p>
        </p:txBody>
      </p:sp>
      <p:pic>
        <p:nvPicPr>
          <p:cNvPr id="4" name="图片 3">
            <a:extLst>
              <a:ext uri="{FF2B5EF4-FFF2-40B4-BE49-F238E27FC236}">
                <a16:creationId xmlns:a16="http://schemas.microsoft.com/office/drawing/2014/main" id="{D92DC737-4342-0FC3-01DB-43F733882479}"/>
              </a:ext>
            </a:extLst>
          </p:cNvPr>
          <p:cNvPicPr>
            <a:picLocks noChangeAspect="1"/>
          </p:cNvPicPr>
          <p:nvPr/>
        </p:nvPicPr>
        <p:blipFill>
          <a:blip r:embed="rId3"/>
          <a:stretch>
            <a:fillRect/>
          </a:stretch>
        </p:blipFill>
        <p:spPr>
          <a:xfrm>
            <a:off x="2700326" y="1127760"/>
            <a:ext cx="6684667" cy="4661893"/>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07863FF-401B-DE5C-B5FF-B0844C3BC26F}"/>
                  </a:ext>
                </a:extLst>
              </p:cNvPr>
              <p:cNvSpPr txBox="1"/>
              <p:nvPr/>
            </p:nvSpPr>
            <p:spPr>
              <a:xfrm>
                <a:off x="2791766" y="5886691"/>
                <a:ext cx="6824674" cy="1023742"/>
              </a:xfrm>
              <a:prstGeom prst="rect">
                <a:avLst/>
              </a:prstGeom>
              <a:noFill/>
            </p:spPr>
            <p:txBody>
              <a:bodyPr wrap="square">
                <a:spAutoFit/>
              </a:bodyPr>
              <a:lstStyle/>
              <a:p>
                <a:pPr>
                  <a:lnSpc>
                    <a:spcPct val="150000"/>
                  </a:lnSpc>
                  <a:defRPr/>
                </a:pPr>
                <a14:m>
                  <m:oMath xmlns:m="http://schemas.openxmlformats.org/officeDocument/2006/math">
                    <m:r>
                      <a:rPr lang="en-US" altLang="zh-CN" sz="1400" b="0" i="1" smtClean="0">
                        <a:latin typeface="Cambria Math" panose="02040503050406030204" pitchFamily="18" charset="0"/>
                        <a:ea typeface="微软雅黑" panose="020B0503020204020204" pitchFamily="34" charset="-122"/>
                      </a:rPr>
                      <m:t>𝑀𝑖𝑛𝑃𝑡𝑠</m:t>
                    </m:r>
                  </m:oMath>
                </a14:m>
                <a:r>
                  <a:rPr lang="en-US" altLang="zh-CN" sz="1400" dirty="0">
                    <a:latin typeface="微软雅黑" panose="020B0503020204020204" pitchFamily="34" charset="-122"/>
                    <a:ea typeface="微软雅黑" panose="020B0503020204020204" pitchFamily="34" charset="-122"/>
                  </a:rPr>
                  <a:t> determines the average scale of the AOIs.</a:t>
                </a:r>
              </a:p>
              <a:p>
                <a:pPr>
                  <a:lnSpc>
                    <a:spcPct val="150000"/>
                  </a:lnSpc>
                  <a:defRPr/>
                </a:pPr>
                <a14:m>
                  <m:oMath xmlns:m="http://schemas.openxmlformats.org/officeDocument/2006/math">
                    <m:r>
                      <a:rPr lang="en-US" altLang="zh-CN" sz="1400" b="0" i="1" smtClean="0">
                        <a:latin typeface="Cambria Math" panose="02040503050406030204" pitchFamily="18" charset="0"/>
                        <a:ea typeface="微软雅黑" panose="020B0503020204020204" pitchFamily="34" charset="-122"/>
                      </a:rPr>
                      <m:t>𝑑</m:t>
                    </m:r>
                  </m:oMath>
                </a14:m>
                <a:r>
                  <a:rPr lang="en-US" altLang="zh-CN" sz="1400" dirty="0">
                    <a:latin typeface="微软雅黑" panose="020B0503020204020204" pitchFamily="34" charset="-122"/>
                    <a:ea typeface="微软雅黑" panose="020B0503020204020204" pitchFamily="34" charset="-122"/>
                  </a:rPr>
                  <a:t> and </a:t>
                </a:r>
                <a14:m>
                  <m:oMath xmlns:m="http://schemas.openxmlformats.org/officeDocument/2006/math">
                    <m:r>
                      <a:rPr lang="en-US" altLang="zh-CN" sz="1400" b="0" i="1" smtClean="0">
                        <a:latin typeface="Cambria Math" panose="02040503050406030204" pitchFamily="18" charset="0"/>
                        <a:ea typeface="微软雅黑" panose="020B0503020204020204" pitchFamily="34" charset="-122"/>
                      </a:rPr>
                      <m:t>𝑚</m:t>
                    </m:r>
                  </m:oMath>
                </a14:m>
                <a:r>
                  <a:rPr lang="en-US" altLang="zh-CN" sz="1400" dirty="0">
                    <a:latin typeface="微软雅黑" panose="020B0503020204020204" pitchFamily="34" charset="-122"/>
                    <a:ea typeface="微软雅黑" panose="020B0503020204020204" pitchFamily="34" charset="-122"/>
                  </a:rPr>
                  <a:t> determines the smallest size of the blocks from different dimensions.</a:t>
                </a:r>
              </a:p>
              <a:p>
                <a:pPr>
                  <a:lnSpc>
                    <a:spcPct val="150000"/>
                  </a:lnSpc>
                  <a:defRPr/>
                </a:pPr>
                <a:endParaRPr lang="en-US" altLang="zh-CN" sz="1400" dirty="0">
                  <a:latin typeface="微软雅黑" panose="020B0503020204020204" pitchFamily="34" charset="-122"/>
                  <a:ea typeface="微软雅黑" panose="020B0503020204020204" pitchFamily="34" charset="-122"/>
                </a:endParaRPr>
              </a:p>
            </p:txBody>
          </p:sp>
        </mc:Choice>
        <mc:Fallback xmlns="">
          <p:sp>
            <p:nvSpPr>
              <p:cNvPr id="6" name="文本框 5">
                <a:extLst>
                  <a:ext uri="{FF2B5EF4-FFF2-40B4-BE49-F238E27FC236}">
                    <a16:creationId xmlns:a16="http://schemas.microsoft.com/office/drawing/2014/main" id="{707863FF-401B-DE5C-B5FF-B0844C3BC26F}"/>
                  </a:ext>
                </a:extLst>
              </p:cNvPr>
              <p:cNvSpPr txBox="1">
                <a:spLocks noRot="1" noChangeAspect="1" noMove="1" noResize="1" noEditPoints="1" noAdjustHandles="1" noChangeArrowheads="1" noChangeShapeType="1" noTextEdit="1"/>
              </p:cNvSpPr>
              <p:nvPr/>
            </p:nvSpPr>
            <p:spPr>
              <a:xfrm>
                <a:off x="2791766" y="5886691"/>
                <a:ext cx="6824674" cy="1023742"/>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446627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655902" y="1775113"/>
            <a:ext cx="4880195" cy="3424675"/>
            <a:chOff x="3655902" y="1775113"/>
            <a:chExt cx="4880195" cy="3424675"/>
          </a:xfrm>
        </p:grpSpPr>
        <p:grpSp>
          <p:nvGrpSpPr>
            <p:cNvPr id="40" name="组合 39"/>
            <p:cNvGrpSpPr/>
            <p:nvPr/>
          </p:nvGrpSpPr>
          <p:grpSpPr>
            <a:xfrm>
              <a:off x="3655902" y="1775113"/>
              <a:ext cx="4880195" cy="553054"/>
              <a:chOff x="3655902" y="1765588"/>
              <a:chExt cx="4880195" cy="553054"/>
            </a:xfrm>
            <a:solidFill>
              <a:schemeClr val="bg1">
                <a:lumMod val="65000"/>
                <a:alpha val="50000"/>
              </a:schemeClr>
            </a:solidFill>
          </p:grpSpPr>
          <p:grpSp>
            <p:nvGrpSpPr>
              <p:cNvPr id="30" name="Google Shape;863;p65"/>
              <p:cNvGrpSpPr>
                <a:grpSpLocks noChangeAspect="1"/>
              </p:cNvGrpSpPr>
              <p:nvPr/>
            </p:nvGrpSpPr>
            <p:grpSpPr>
              <a:xfrm>
                <a:off x="3655902" y="1952115"/>
                <a:ext cx="190147" cy="180000"/>
                <a:chOff x="4660325" y="1866850"/>
                <a:chExt cx="68350" cy="58100"/>
              </a:xfrm>
              <a:grpFill/>
            </p:grpSpPr>
            <p:sp>
              <p:nvSpPr>
                <p:cNvPr id="34"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35"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grpSp>
            <p:nvGrpSpPr>
              <p:cNvPr id="31" name="Google Shape;863;p65"/>
              <p:cNvGrpSpPr>
                <a:grpSpLocks noChangeAspect="1"/>
              </p:cNvGrpSpPr>
              <p:nvPr/>
            </p:nvGrpSpPr>
            <p:grpSpPr>
              <a:xfrm flipH="1">
                <a:off x="8345950" y="1952115"/>
                <a:ext cx="190147" cy="180000"/>
                <a:chOff x="4660325" y="1866850"/>
                <a:chExt cx="68350" cy="58100"/>
              </a:xfrm>
              <a:grpFill/>
            </p:grpSpPr>
            <p:sp>
              <p:nvSpPr>
                <p:cNvPr id="32"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33"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sp>
            <p:nvSpPr>
              <p:cNvPr id="2" name="矩形: 圆角 1"/>
              <p:cNvSpPr/>
              <p:nvPr/>
            </p:nvSpPr>
            <p:spPr>
              <a:xfrm>
                <a:off x="4029582" y="1765588"/>
                <a:ext cx="4132835" cy="553054"/>
              </a:xfrm>
              <a:prstGeom prst="roundRect">
                <a:avLst>
                  <a:gd name="adj" fmla="val 17699"/>
                </a:avLst>
              </a:prstGeom>
              <a:grp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2800" b="1">
                    <a:solidFill>
                      <a:schemeClr val="tx1">
                        <a:lumMod val="50000"/>
                        <a:lumOff val="50000"/>
                      </a:schemeClr>
                    </a:solidFill>
                    <a:latin typeface="微软雅黑" panose="020B0503020204020204" pitchFamily="34" charset="-122"/>
                    <a:ea typeface="微软雅黑" panose="020B0503020204020204" pitchFamily="34" charset="-122"/>
                    <a:cs typeface="+mn-ea"/>
                  </a:rPr>
                  <a:t>研 究 背 景</a:t>
                </a:r>
              </a:p>
            </p:txBody>
          </p:sp>
        </p:grpSp>
        <p:grpSp>
          <p:nvGrpSpPr>
            <p:cNvPr id="41" name="组合 40"/>
            <p:cNvGrpSpPr/>
            <p:nvPr/>
          </p:nvGrpSpPr>
          <p:grpSpPr>
            <a:xfrm>
              <a:off x="3655902" y="5019788"/>
              <a:ext cx="4880195" cy="180000"/>
              <a:chOff x="3655902" y="1952115"/>
              <a:chExt cx="4880195" cy="180000"/>
            </a:xfrm>
            <a:solidFill>
              <a:schemeClr val="bg1">
                <a:lumMod val="65000"/>
                <a:alpha val="50000"/>
              </a:schemeClr>
            </a:solidFill>
          </p:grpSpPr>
          <p:grpSp>
            <p:nvGrpSpPr>
              <p:cNvPr id="42" name="Google Shape;863;p65"/>
              <p:cNvGrpSpPr>
                <a:grpSpLocks noChangeAspect="1"/>
              </p:cNvGrpSpPr>
              <p:nvPr/>
            </p:nvGrpSpPr>
            <p:grpSpPr>
              <a:xfrm>
                <a:off x="3655902" y="1952115"/>
                <a:ext cx="190147" cy="180000"/>
                <a:chOff x="4660325" y="1866850"/>
                <a:chExt cx="68350" cy="58100"/>
              </a:xfrm>
              <a:grpFill/>
            </p:grpSpPr>
            <p:sp>
              <p:nvSpPr>
                <p:cNvPr id="47"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48"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grpSp>
            <p:nvGrpSpPr>
              <p:cNvPr id="43" name="Google Shape;863;p65"/>
              <p:cNvGrpSpPr>
                <a:grpSpLocks noChangeAspect="1"/>
              </p:cNvGrpSpPr>
              <p:nvPr/>
            </p:nvGrpSpPr>
            <p:grpSpPr>
              <a:xfrm flipH="1">
                <a:off x="8345950" y="1952115"/>
                <a:ext cx="190147" cy="180000"/>
                <a:chOff x="4660325" y="1866850"/>
                <a:chExt cx="68350" cy="58100"/>
              </a:xfrm>
              <a:grpFill/>
            </p:grpSpPr>
            <p:sp>
              <p:nvSpPr>
                <p:cNvPr id="45"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46"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grpSp>
        <p:grpSp>
          <p:nvGrpSpPr>
            <p:cNvPr id="49" name="组合 48"/>
            <p:cNvGrpSpPr/>
            <p:nvPr/>
          </p:nvGrpSpPr>
          <p:grpSpPr>
            <a:xfrm>
              <a:off x="3655902" y="2794496"/>
              <a:ext cx="4880195" cy="553054"/>
              <a:chOff x="3655902" y="1765588"/>
              <a:chExt cx="4880195" cy="553054"/>
            </a:xfrm>
            <a:solidFill>
              <a:schemeClr val="bg1">
                <a:lumMod val="65000"/>
                <a:alpha val="50000"/>
              </a:schemeClr>
            </a:solidFill>
          </p:grpSpPr>
          <p:grpSp>
            <p:nvGrpSpPr>
              <p:cNvPr id="50" name="Google Shape;863;p65"/>
              <p:cNvGrpSpPr>
                <a:grpSpLocks noChangeAspect="1"/>
              </p:cNvGrpSpPr>
              <p:nvPr/>
            </p:nvGrpSpPr>
            <p:grpSpPr>
              <a:xfrm>
                <a:off x="3655902" y="1952115"/>
                <a:ext cx="190147" cy="180000"/>
                <a:chOff x="4660325" y="1866850"/>
                <a:chExt cx="68350" cy="58100"/>
              </a:xfrm>
              <a:grpFill/>
            </p:grpSpPr>
            <p:sp>
              <p:nvSpPr>
                <p:cNvPr id="55"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56"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grpSp>
            <p:nvGrpSpPr>
              <p:cNvPr id="51" name="Google Shape;863;p65"/>
              <p:cNvGrpSpPr>
                <a:grpSpLocks noChangeAspect="1"/>
              </p:cNvGrpSpPr>
              <p:nvPr/>
            </p:nvGrpSpPr>
            <p:grpSpPr>
              <a:xfrm flipH="1">
                <a:off x="8345950" y="1952115"/>
                <a:ext cx="190147" cy="180000"/>
                <a:chOff x="4660325" y="1866850"/>
                <a:chExt cx="68350" cy="58100"/>
              </a:xfrm>
              <a:grpFill/>
            </p:grpSpPr>
            <p:sp>
              <p:nvSpPr>
                <p:cNvPr id="53"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54"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sp>
            <p:nvSpPr>
              <p:cNvPr id="52" name="矩形: 圆角 51"/>
              <p:cNvSpPr/>
              <p:nvPr/>
            </p:nvSpPr>
            <p:spPr>
              <a:xfrm>
                <a:off x="4029582" y="1765588"/>
                <a:ext cx="4132835" cy="553054"/>
              </a:xfrm>
              <a:prstGeom prst="roundRect">
                <a:avLst>
                  <a:gd name="adj" fmla="val 17699"/>
                </a:avLst>
              </a:prstGeom>
              <a:grp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800" b="1">
                    <a:solidFill>
                      <a:schemeClr val="tx1">
                        <a:lumMod val="50000"/>
                        <a:lumOff val="50000"/>
                      </a:schemeClr>
                    </a:solidFill>
                    <a:latin typeface="微软雅黑" panose="020B0503020204020204" pitchFamily="34" charset="-122"/>
                    <a:ea typeface="微软雅黑" panose="020B0503020204020204" pitchFamily="34" charset="-122"/>
                    <a:cs typeface="+mn-ea"/>
                  </a:rPr>
                  <a:t>本</a:t>
                </a:r>
                <a:r>
                  <a:rPr lang="en-US" altLang="zh-CN" sz="2800" b="1">
                    <a:solidFill>
                      <a:schemeClr val="tx1">
                        <a:lumMod val="50000"/>
                        <a:lumOff val="50000"/>
                      </a:schemeClr>
                    </a:solidFill>
                    <a:latin typeface="微软雅黑" panose="020B0503020204020204" pitchFamily="34" charset="-122"/>
                    <a:ea typeface="微软雅黑" panose="020B0503020204020204" pitchFamily="34" charset="-122"/>
                    <a:cs typeface="+mn-ea"/>
                  </a:rPr>
                  <a:t> </a:t>
                </a:r>
                <a:r>
                  <a:rPr lang="zh-CN" altLang="en-US" sz="2800" b="1">
                    <a:solidFill>
                      <a:schemeClr val="tx1">
                        <a:lumMod val="50000"/>
                        <a:lumOff val="50000"/>
                      </a:schemeClr>
                    </a:solidFill>
                    <a:latin typeface="微软雅黑" panose="020B0503020204020204" pitchFamily="34" charset="-122"/>
                    <a:ea typeface="微软雅黑" panose="020B0503020204020204" pitchFamily="34" charset="-122"/>
                    <a:cs typeface="+mn-ea"/>
                  </a:rPr>
                  <a:t>文</a:t>
                </a:r>
                <a:r>
                  <a:rPr lang="en-US" altLang="zh-CN" sz="2800" b="1">
                    <a:solidFill>
                      <a:schemeClr val="tx1">
                        <a:lumMod val="50000"/>
                        <a:lumOff val="50000"/>
                      </a:schemeClr>
                    </a:solidFill>
                    <a:latin typeface="微软雅黑" panose="020B0503020204020204" pitchFamily="34" charset="-122"/>
                    <a:ea typeface="微软雅黑" panose="020B0503020204020204" pitchFamily="34" charset="-122"/>
                    <a:cs typeface="+mn-ea"/>
                  </a:rPr>
                  <a:t> </a:t>
                </a:r>
                <a:r>
                  <a:rPr lang="zh-CN" altLang="en-US" sz="2800" b="1">
                    <a:solidFill>
                      <a:schemeClr val="tx1">
                        <a:lumMod val="50000"/>
                        <a:lumOff val="50000"/>
                      </a:schemeClr>
                    </a:solidFill>
                    <a:latin typeface="微软雅黑" panose="020B0503020204020204" pitchFamily="34" charset="-122"/>
                    <a:ea typeface="微软雅黑" panose="020B0503020204020204" pitchFamily="34" charset="-122"/>
                    <a:cs typeface="+mn-ea"/>
                  </a:rPr>
                  <a:t>工</a:t>
                </a:r>
                <a:r>
                  <a:rPr lang="en-US" altLang="zh-CN" sz="2800" b="1">
                    <a:solidFill>
                      <a:schemeClr val="tx1">
                        <a:lumMod val="50000"/>
                        <a:lumOff val="50000"/>
                      </a:schemeClr>
                    </a:solidFill>
                    <a:latin typeface="微软雅黑" panose="020B0503020204020204" pitchFamily="34" charset="-122"/>
                    <a:ea typeface="微软雅黑" panose="020B0503020204020204" pitchFamily="34" charset="-122"/>
                    <a:cs typeface="+mn-ea"/>
                  </a:rPr>
                  <a:t> </a:t>
                </a:r>
                <a:r>
                  <a:rPr lang="zh-CN" altLang="en-US" sz="2800" b="1">
                    <a:solidFill>
                      <a:schemeClr val="tx1">
                        <a:lumMod val="50000"/>
                        <a:lumOff val="50000"/>
                      </a:schemeClr>
                    </a:solidFill>
                    <a:latin typeface="微软雅黑" panose="020B0503020204020204" pitchFamily="34" charset="-122"/>
                    <a:ea typeface="微软雅黑" panose="020B0503020204020204" pitchFamily="34" charset="-122"/>
                    <a:cs typeface="+mn-ea"/>
                  </a:rPr>
                  <a:t>作</a:t>
                </a:r>
              </a:p>
            </p:txBody>
          </p:sp>
        </p:grpSp>
        <p:grpSp>
          <p:nvGrpSpPr>
            <p:cNvPr id="57" name="组合 56"/>
            <p:cNvGrpSpPr/>
            <p:nvPr/>
          </p:nvGrpSpPr>
          <p:grpSpPr>
            <a:xfrm>
              <a:off x="3655902" y="4000406"/>
              <a:ext cx="4880195" cy="180000"/>
              <a:chOff x="3655902" y="1952115"/>
              <a:chExt cx="4880195" cy="180000"/>
            </a:xfrm>
          </p:grpSpPr>
          <p:grpSp>
            <p:nvGrpSpPr>
              <p:cNvPr id="58" name="Google Shape;863;p65"/>
              <p:cNvGrpSpPr>
                <a:grpSpLocks noChangeAspect="1"/>
              </p:cNvGrpSpPr>
              <p:nvPr/>
            </p:nvGrpSpPr>
            <p:grpSpPr>
              <a:xfrm>
                <a:off x="3655902" y="1952115"/>
                <a:ext cx="190147" cy="180000"/>
                <a:chOff x="4660325" y="1866850"/>
                <a:chExt cx="68350" cy="58100"/>
              </a:xfrm>
            </p:grpSpPr>
            <p:sp>
              <p:nvSpPr>
                <p:cNvPr id="63"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4"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59" name="Google Shape;863;p65"/>
              <p:cNvGrpSpPr>
                <a:grpSpLocks noChangeAspect="1"/>
              </p:cNvGrpSpPr>
              <p:nvPr/>
            </p:nvGrpSpPr>
            <p:grpSpPr>
              <a:xfrm flipH="1">
                <a:off x="8345950" y="1952115"/>
                <a:ext cx="190147" cy="180000"/>
                <a:chOff x="4660325" y="1866850"/>
                <a:chExt cx="68350" cy="58100"/>
              </a:xfrm>
            </p:grpSpPr>
            <p:sp>
              <p:nvSpPr>
                <p:cNvPr id="61"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2"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sp>
        <p:nvSpPr>
          <p:cNvPr id="3" name="文本占位符 2"/>
          <p:cNvSpPr>
            <a:spLocks noGrp="1"/>
          </p:cNvSpPr>
          <p:nvPr>
            <p:ph type="body" sz="quarter" idx="13"/>
          </p:nvPr>
        </p:nvSpPr>
        <p:spPr/>
        <p:txBody>
          <a:bodyPr/>
          <a:lstStyle/>
          <a:p>
            <a:r>
              <a:rPr lang="zh-CN" altLang="en-US"/>
              <a:t>提纲</a:t>
            </a:r>
          </a:p>
        </p:txBody>
      </p:sp>
      <p:sp>
        <p:nvSpPr>
          <p:cNvPr id="6" name="矩形: 圆角 5">
            <a:extLst>
              <a:ext uri="{FF2B5EF4-FFF2-40B4-BE49-F238E27FC236}">
                <a16:creationId xmlns:a16="http://schemas.microsoft.com/office/drawing/2014/main" id="{D7FC68B8-7270-FF05-0272-9A4BDAB17872}"/>
              </a:ext>
            </a:extLst>
          </p:cNvPr>
          <p:cNvSpPr/>
          <p:nvPr/>
        </p:nvSpPr>
        <p:spPr>
          <a:xfrm>
            <a:off x="4029581" y="3813878"/>
            <a:ext cx="4132835" cy="553054"/>
          </a:xfrm>
          <a:prstGeom prst="roundRect">
            <a:avLst>
              <a:gd name="adj" fmla="val 17699"/>
            </a:avLst>
          </a:prstGeom>
          <a:solidFill>
            <a:schemeClr val="bg1">
              <a:lumMod val="65000"/>
              <a:alpha val="50000"/>
            </a:schemeClr>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cs typeface="+mn-ea"/>
              </a:rPr>
              <a:t>实 验 结 果</a:t>
            </a:r>
          </a:p>
        </p:txBody>
      </p:sp>
      <p:sp>
        <p:nvSpPr>
          <p:cNvPr id="7" name="矩形: 圆角 6">
            <a:extLst>
              <a:ext uri="{FF2B5EF4-FFF2-40B4-BE49-F238E27FC236}">
                <a16:creationId xmlns:a16="http://schemas.microsoft.com/office/drawing/2014/main" id="{39B27F60-568F-7D70-7679-B756E579FC54}"/>
              </a:ext>
            </a:extLst>
          </p:cNvPr>
          <p:cNvSpPr/>
          <p:nvPr/>
        </p:nvSpPr>
        <p:spPr>
          <a:xfrm>
            <a:off x="4029581" y="4833261"/>
            <a:ext cx="4132835" cy="553054"/>
          </a:xfrm>
          <a:prstGeom prst="roundRect">
            <a:avLst>
              <a:gd name="adj" fmla="val 17699"/>
            </a:avLst>
          </a:prstGeom>
          <a:noFill/>
          <a:ln w="28575">
            <a:solidFill>
              <a:srgbClr val="9BAA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800" b="1" dirty="0">
                <a:solidFill>
                  <a:srgbClr val="384331"/>
                </a:solidFill>
                <a:latin typeface="微软雅黑" panose="020B0503020204020204" pitchFamily="34" charset="-122"/>
                <a:ea typeface="微软雅黑" panose="020B0503020204020204" pitchFamily="34" charset="-122"/>
                <a:cs typeface="+mn-ea"/>
              </a:rPr>
              <a:t>思 考 总 结</a:t>
            </a:r>
          </a:p>
        </p:txBody>
      </p:sp>
    </p:spTree>
    <p:extLst>
      <p:ext uri="{BB962C8B-B14F-4D97-AF65-F5344CB8AC3E}">
        <p14:creationId xmlns:p14="http://schemas.microsoft.com/office/powerpoint/2010/main" val="22913054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思考总结</a:t>
            </a:r>
          </a:p>
        </p:txBody>
      </p:sp>
      <p:sp>
        <p:nvSpPr>
          <p:cNvPr id="4" name="文本框 3">
            <a:extLst>
              <a:ext uri="{FF2B5EF4-FFF2-40B4-BE49-F238E27FC236}">
                <a16:creationId xmlns:a16="http://schemas.microsoft.com/office/drawing/2014/main" id="{ECA8AAE3-EE11-7DD0-0378-0B0069CCDEE9}"/>
              </a:ext>
            </a:extLst>
          </p:cNvPr>
          <p:cNvSpPr txBox="1"/>
          <p:nvPr/>
        </p:nvSpPr>
        <p:spPr>
          <a:xfrm>
            <a:off x="296371" y="1227209"/>
            <a:ext cx="11442912" cy="707886"/>
          </a:xfrm>
          <a:prstGeom prst="rect">
            <a:avLst/>
          </a:prstGeom>
          <a:no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rPr>
              <a:t>Challenge 1</a:t>
            </a:r>
            <a:r>
              <a:rPr lang="en-US" altLang="zh-CN" sz="2000" dirty="0">
                <a:latin typeface="微软雅黑" panose="020B0503020204020204" pitchFamily="34" charset="-122"/>
                <a:ea typeface="微软雅黑" panose="020B0503020204020204" pitchFamily="34" charset="-122"/>
              </a:rPr>
              <a:t>: hard to mine the relationships between entities</a:t>
            </a:r>
          </a:p>
          <a:p>
            <a:r>
              <a:rPr lang="en-US" altLang="zh-CN" sz="2000" b="1" dirty="0">
                <a:latin typeface="微软雅黑" panose="020B0503020204020204" pitchFamily="34" charset="-122"/>
                <a:ea typeface="微软雅黑" panose="020B0503020204020204" pitchFamily="34" charset="-122"/>
              </a:rPr>
              <a:t>Solution</a:t>
            </a:r>
            <a:r>
              <a:rPr lang="zh-CN" altLang="en-US" sz="2000" dirty="0">
                <a:latin typeface="微软雅黑" panose="020B0503020204020204" pitchFamily="34" charset="-122"/>
                <a:ea typeface="微软雅黑" panose="020B0503020204020204" pitchFamily="34" charset="-122"/>
              </a:rPr>
              <a:t>：</a:t>
            </a:r>
            <a:r>
              <a:rPr lang="en-US" altLang="zh-CN" sz="2000" u="sng" dirty="0">
                <a:latin typeface="微软雅黑" panose="020B0503020204020204" pitchFamily="34" charset="-122"/>
                <a:ea typeface="微软雅黑" panose="020B0503020204020204" pitchFamily="34" charset="-122"/>
              </a:rPr>
              <a:t>AOI extraction with classification model</a:t>
            </a:r>
            <a:r>
              <a:rPr lang="en-US" altLang="zh-CN" sz="2000" dirty="0">
                <a:latin typeface="微软雅黑" panose="020B0503020204020204" pitchFamily="34" charset="-122"/>
                <a:ea typeface="微软雅黑" panose="020B0503020204020204" pitchFamily="34" charset="-122"/>
              </a:rPr>
              <a:t> + </a:t>
            </a:r>
            <a:r>
              <a:rPr lang="en-US" altLang="zh-CN" sz="2000" u="sng" dirty="0">
                <a:latin typeface="微软雅黑" panose="020B0503020204020204" pitchFamily="34" charset="-122"/>
                <a:ea typeface="微软雅黑" panose="020B0503020204020204" pitchFamily="34" charset="-122"/>
              </a:rPr>
              <a:t>Density-based AOI boundary detection</a:t>
            </a:r>
            <a:endParaRPr lang="zh-CN" altLang="en-US" sz="2000" u="sng"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1189E7DD-70E1-FDA3-9982-262C568A061B}"/>
              </a:ext>
            </a:extLst>
          </p:cNvPr>
          <p:cNvSpPr txBox="1"/>
          <p:nvPr/>
        </p:nvSpPr>
        <p:spPr>
          <a:xfrm>
            <a:off x="2469280" y="2079406"/>
            <a:ext cx="6977279"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jointly consider the </a:t>
            </a:r>
            <a:r>
              <a:rPr lang="en-US" altLang="zh-CN" sz="2000" dirty="0">
                <a:solidFill>
                  <a:srgbClr val="FF0000"/>
                </a:solidFill>
                <a:latin typeface="微软雅黑" panose="020B0503020204020204" pitchFamily="34" charset="-122"/>
                <a:ea typeface="微软雅黑" panose="020B0503020204020204" pitchFamily="34" charset="-122"/>
              </a:rPr>
              <a:t>textual features </a:t>
            </a:r>
            <a:r>
              <a:rPr lang="en-US" altLang="zh-CN" sz="2000" dirty="0">
                <a:latin typeface="微软雅黑" panose="020B0503020204020204" pitchFamily="34" charset="-122"/>
                <a:ea typeface="微软雅黑" panose="020B0503020204020204" pitchFamily="34" charset="-122"/>
              </a:rPr>
              <a:t>and</a:t>
            </a:r>
            <a:r>
              <a:rPr lang="zh-CN" altLang="en-US" sz="2000" dirty="0">
                <a:latin typeface="微软雅黑" panose="020B0503020204020204" pitchFamily="34" charset="-122"/>
                <a:ea typeface="微软雅黑" panose="020B0503020204020204" pitchFamily="34" charset="-122"/>
              </a:rPr>
              <a:t> </a:t>
            </a:r>
            <a:r>
              <a:rPr lang="en-US" altLang="zh-CN" sz="2000" dirty="0">
                <a:solidFill>
                  <a:srgbClr val="FF0000"/>
                </a:solidFill>
                <a:latin typeface="微软雅黑" panose="020B0503020204020204" pitchFamily="34" charset="-122"/>
                <a:ea typeface="微软雅黑" panose="020B0503020204020204" pitchFamily="34" charset="-122"/>
              </a:rPr>
              <a:t>spatial features</a:t>
            </a:r>
            <a:endParaRPr lang="zh-CN" altLang="en-US" sz="2000" dirty="0">
              <a:solidFill>
                <a:srgbClr val="FF0000"/>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853A2412-4EB8-ABD7-2078-65AEEB933C3D}"/>
              </a:ext>
            </a:extLst>
          </p:cNvPr>
          <p:cNvSpPr txBox="1"/>
          <p:nvPr/>
        </p:nvSpPr>
        <p:spPr>
          <a:xfrm>
            <a:off x="298734" y="4504456"/>
            <a:ext cx="10694237" cy="1631216"/>
          </a:xfrm>
          <a:prstGeom prst="rect">
            <a:avLst/>
          </a:prstGeom>
          <a:no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rPr>
              <a:t>Limitations</a:t>
            </a:r>
            <a:r>
              <a:rPr lang="en-US" altLang="zh-CN" sz="2000" dirty="0">
                <a:latin typeface="微软雅黑" panose="020B0503020204020204" pitchFamily="34" charset="-122"/>
                <a:ea typeface="微软雅黑" panose="020B0503020204020204" pitchFamily="34" charset="-122"/>
              </a:rPr>
              <a:t>:</a:t>
            </a:r>
          </a:p>
          <a:p>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1. </a:t>
            </a:r>
            <a:r>
              <a:rPr lang="en-US" altLang="zh-CN" sz="2000" u="sng" dirty="0">
                <a:latin typeface="微软雅黑" panose="020B0503020204020204" pitchFamily="34" charset="-122"/>
                <a:ea typeface="微软雅黑" panose="020B0503020204020204" pitchFamily="34" charset="-122"/>
              </a:rPr>
              <a:t>Robustness</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missing data and data dislocation</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2. </a:t>
            </a:r>
            <a:r>
              <a:rPr lang="en-US" altLang="zh-CN" sz="2000" u="sng" dirty="0">
                <a:latin typeface="微软雅黑" panose="020B0503020204020204" pitchFamily="34" charset="-122"/>
                <a:ea typeface="微软雅黑" panose="020B0503020204020204" pitchFamily="34" charset="-122"/>
              </a:rPr>
              <a:t>Integration of additional data types</a:t>
            </a:r>
            <a:r>
              <a:rPr lang="en-US" altLang="zh-CN" sz="2000" dirty="0">
                <a:latin typeface="微软雅黑" panose="020B0503020204020204" pitchFamily="34" charset="-122"/>
                <a:ea typeface="微软雅黑" panose="020B0503020204020204" pitchFamily="34" charset="-122"/>
              </a:rPr>
              <a:t>, such as street view images or social context, to      improve blocking accuracy</a:t>
            </a:r>
            <a:endParaRPr lang="zh-CN" altLang="en-US" sz="2000" dirty="0">
              <a:latin typeface="微软雅黑" panose="020B0503020204020204" pitchFamily="34" charset="-122"/>
              <a:ea typeface="微软雅黑" panose="020B0503020204020204" pitchFamily="34" charset="-122"/>
            </a:endParaRPr>
          </a:p>
        </p:txBody>
      </p:sp>
      <p:cxnSp>
        <p:nvCxnSpPr>
          <p:cNvPr id="29" name="直接箭头连接符 28">
            <a:extLst>
              <a:ext uri="{FF2B5EF4-FFF2-40B4-BE49-F238E27FC236}">
                <a16:creationId xmlns:a16="http://schemas.microsoft.com/office/drawing/2014/main" id="{0EE7849A-1A31-69C7-0930-6B484B09EA8C}"/>
              </a:ext>
            </a:extLst>
          </p:cNvPr>
          <p:cNvCxnSpPr/>
          <p:nvPr/>
        </p:nvCxnSpPr>
        <p:spPr>
          <a:xfrm flipH="1" flipV="1">
            <a:off x="3893820" y="1935095"/>
            <a:ext cx="1948464" cy="1443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205B620D-C115-A604-E0D4-76BA19EC1D27}"/>
              </a:ext>
            </a:extLst>
          </p:cNvPr>
          <p:cNvCxnSpPr/>
          <p:nvPr/>
        </p:nvCxnSpPr>
        <p:spPr>
          <a:xfrm flipV="1">
            <a:off x="8334965" y="1935095"/>
            <a:ext cx="588055" cy="1443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CE05A586-4BEE-6DCA-62BE-3A2C452DF6B4}"/>
              </a:ext>
            </a:extLst>
          </p:cNvPr>
          <p:cNvSpPr txBox="1"/>
          <p:nvPr/>
        </p:nvSpPr>
        <p:spPr>
          <a:xfrm>
            <a:off x="298735" y="2654054"/>
            <a:ext cx="9356254" cy="1631216"/>
          </a:xfrm>
          <a:prstGeom prst="rect">
            <a:avLst/>
          </a:prstGeom>
          <a:no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rPr>
              <a:t>Challenge 2</a:t>
            </a:r>
            <a:r>
              <a:rPr lang="en-US" altLang="zh-CN" sz="2000" dirty="0">
                <a:latin typeface="微软雅黑" panose="020B0503020204020204" pitchFamily="34" charset="-122"/>
                <a:ea typeface="微软雅黑" panose="020B0503020204020204" pitchFamily="34" charset="-122"/>
              </a:rPr>
              <a:t>: hard to achieve a balance between completeness and quality </a:t>
            </a:r>
          </a:p>
          <a:p>
            <a:r>
              <a:rPr lang="en-US" altLang="zh-CN" sz="2000" b="1" dirty="0">
                <a:latin typeface="微软雅黑" panose="020B0503020204020204" pitchFamily="34" charset="-122"/>
                <a:ea typeface="微软雅黑" panose="020B0503020204020204" pitchFamily="34" charset="-122"/>
              </a:rPr>
              <a:t>Solution</a:t>
            </a:r>
            <a:r>
              <a:rPr lang="zh-CN" altLang="en-US" sz="2000" dirty="0">
                <a:latin typeface="微软雅黑" panose="020B0503020204020204" pitchFamily="34" charset="-122"/>
                <a:ea typeface="微软雅黑" panose="020B0503020204020204" pitchFamily="34" charset="-122"/>
              </a:rPr>
              <a:t>：</a:t>
            </a:r>
            <a:r>
              <a:rPr lang="en-US" altLang="zh-CN" sz="2000" u="sng" dirty="0">
                <a:latin typeface="微软雅黑" panose="020B0503020204020204" pitchFamily="34" charset="-122"/>
                <a:ea typeface="微软雅黑" panose="020B0503020204020204" pitchFamily="34" charset="-122"/>
              </a:rPr>
              <a:t>extends the traditional quadtree with soft boundaries</a:t>
            </a:r>
          </a:p>
          <a:p>
            <a:endParaRPr lang="en-US" altLang="zh-CN" sz="2000" u="sng"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compared to the traditional quadtree, completeness </a:t>
            </a:r>
            <a:r>
              <a:rPr lang="zh-CN" altLang="en-US" sz="2000" dirty="0">
                <a:solidFill>
                  <a:srgbClr val="FF0000"/>
                </a:solidFill>
                <a:latin typeface="微软雅黑" panose="020B0503020204020204" pitchFamily="34" charset="-122"/>
                <a:ea typeface="微软雅黑" panose="020B0503020204020204" pitchFamily="34" charset="-122"/>
              </a:rPr>
              <a:t>↑</a:t>
            </a:r>
            <a:endParaRPr lang="en-US" altLang="zh-CN" sz="2000" dirty="0">
              <a:solidFill>
                <a:srgbClr val="FF0000"/>
              </a:solidFill>
              <a:latin typeface="微软雅黑" panose="020B0503020204020204" pitchFamily="34" charset="-122"/>
              <a:ea typeface="微软雅黑" panose="020B0503020204020204" pitchFamily="34" charset="-122"/>
            </a:endParaRPr>
          </a:p>
          <a:p>
            <a:r>
              <a:rPr lang="en-US" altLang="zh-CN" sz="2000" dirty="0">
                <a:solidFill>
                  <a:srgbClr val="FF0000"/>
                </a:solidFill>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compared to other extensions, quality </a:t>
            </a:r>
            <a:r>
              <a:rPr lang="zh-CN" altLang="en-US" sz="2000" dirty="0">
                <a:solidFill>
                  <a:srgbClr val="FF0000"/>
                </a:solidFill>
                <a:latin typeface="微软雅黑" panose="020B0503020204020204" pitchFamily="34" charset="-122"/>
                <a:ea typeface="微软雅黑" panose="020B0503020204020204" pitchFamily="34" charset="-122"/>
              </a:rPr>
              <a:t>↑</a:t>
            </a:r>
          </a:p>
        </p:txBody>
      </p:sp>
      <p:sp>
        <p:nvSpPr>
          <p:cNvPr id="34" name="灯片编号占位符 1">
            <a:extLst>
              <a:ext uri="{FF2B5EF4-FFF2-40B4-BE49-F238E27FC236}">
                <a16:creationId xmlns:a16="http://schemas.microsoft.com/office/drawing/2014/main" id="{FF2A8566-0DA2-6029-6FF0-70471760D4D4}"/>
              </a:ext>
            </a:extLst>
          </p:cNvPr>
          <p:cNvSpPr>
            <a:spLocks noGrp="1"/>
          </p:cNvSpPr>
          <p:nvPr>
            <p:ph type="sldNum" sz="quarter" idx="12"/>
          </p:nvPr>
        </p:nvSpPr>
        <p:spPr>
          <a:xfrm>
            <a:off x="11238829" y="6407033"/>
            <a:ext cx="723472"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2A5E12F-523A-4D75-95A2-779F57F5D9E2}" type="slidenum">
              <a:rPr kumimoji="0" lang="zh-CN" altLang="en-US" sz="1200" b="0" i="0" u="none" strike="noStrike" kern="1200" cap="none" spc="0" normalizeH="0" baseline="0" noProof="0" smtClean="0">
                <a:ln>
                  <a:noFill/>
                </a:ln>
                <a:solidFill>
                  <a:prstClr val="black"/>
                </a:solidFill>
                <a:effectLst/>
                <a:uLnTx/>
                <a:uFillTx/>
                <a:latin typeface="Calibri"/>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dirty="0">
              <a:ln>
                <a:noFill/>
              </a:ln>
              <a:solidFill>
                <a:prstClr val="black"/>
              </a:solidFill>
              <a:effectLst/>
              <a:uLnTx/>
              <a:uFillTx/>
              <a:latin typeface="Calibri"/>
              <a:ea typeface="等线" panose="02010600030101010101" pitchFamily="2" charset="-122"/>
              <a:cs typeface="+mn-cs"/>
            </a:endParaRPr>
          </a:p>
        </p:txBody>
      </p:sp>
    </p:spTree>
    <p:extLst>
      <p:ext uri="{BB962C8B-B14F-4D97-AF65-F5344CB8AC3E}">
        <p14:creationId xmlns:p14="http://schemas.microsoft.com/office/powerpoint/2010/main" val="9304755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9" name="文本框 8"/>
          <p:cNvSpPr txBox="1"/>
          <p:nvPr/>
        </p:nvSpPr>
        <p:spPr>
          <a:xfrm>
            <a:off x="0" y="2216785"/>
            <a:ext cx="12192000" cy="1914525"/>
          </a:xfrm>
          <a:prstGeom prst="rect">
            <a:avLst/>
          </a:prstGeom>
          <a:noFill/>
        </p:spPr>
        <p:txBody>
          <a:bodyPr wrap="square" rtlCol="0" anchor="ctr" anchorCtr="0">
            <a:noAutofit/>
          </a:bodyPr>
          <a:lstStyle/>
          <a:p>
            <a:pPr marL="0" marR="0" lvl="0" indent="0" algn="ctr" defTabSz="457200" rtl="0" eaLnBrk="1" fontAlgn="auto" latinLnBrk="0" hangingPunct="1">
              <a:lnSpc>
                <a:spcPts val="2300"/>
              </a:lnSpc>
              <a:spcBef>
                <a:spcPts val="1200"/>
              </a:spcBef>
              <a:spcAft>
                <a:spcPts val="1200"/>
              </a:spcAft>
              <a:buClrTx/>
              <a:buSzTx/>
              <a:buFontTx/>
              <a:buNone/>
              <a:defRPr/>
            </a:pPr>
            <a:r>
              <a:rPr lang="en-US" altLang="zh-CN" sz="5400" b="1" i="1" kern="0" dirty="0">
                <a:solidFill>
                  <a:srgbClr val="70AD47">
                    <a:lumMod val="50000"/>
                  </a:srgbClr>
                </a:solidFill>
                <a:latin typeface="Calibri" panose="020F0502020204030204" pitchFamily="34" charset="0"/>
                <a:ea typeface="Calibri" panose="020F0502020204030204" pitchFamily="34" charset="0"/>
                <a:cs typeface="Calibri" panose="020F0502020204030204" pitchFamily="34" charset="0"/>
              </a:rPr>
              <a:t>Thank You</a:t>
            </a:r>
            <a:endParaRPr kumimoji="0" lang="en-US" altLang="zh-CN" sz="5400" b="1" i="1" u="none" strike="noStrike" kern="0" cap="none" spc="0" normalizeH="0" baseline="0" noProof="0" dirty="0">
              <a:ln>
                <a:noFill/>
              </a:ln>
              <a:solidFill>
                <a:srgbClr val="70AD47">
                  <a:lumMod val="50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8455" y="607866"/>
            <a:ext cx="2017186" cy="641190"/>
          </a:xfrm>
          <a:prstGeom prst="rect">
            <a:avLst/>
          </a:prstGeom>
        </p:spPr>
      </p:pic>
      <p:sp>
        <p:nvSpPr>
          <p:cNvPr id="6" name="文本框 5"/>
          <p:cNvSpPr txBox="1"/>
          <p:nvPr/>
        </p:nvSpPr>
        <p:spPr>
          <a:xfrm>
            <a:off x="-1270" y="4777105"/>
            <a:ext cx="12193270" cy="61555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400" b="1" i="1" u="none" strike="noStrike" kern="1200" cap="none" spc="0" normalizeH="0" baseline="0" noProof="0" dirty="0">
                <a:ln>
                  <a:noFill/>
                </a:ln>
                <a:solidFill>
                  <a:srgbClr val="6B2D0B"/>
                </a:solidFill>
                <a:effectLst/>
                <a:uLnTx/>
                <a:uFillTx/>
                <a:latin typeface="Calibri" panose="020F0502020204030204"/>
                <a:ea typeface="微软雅黑" panose="020B0503020204020204" pitchFamily="34" charset="-122"/>
                <a:cs typeface="+mn-cs"/>
                <a:sym typeface="+mn-ea"/>
              </a:rPr>
              <a:t> </a:t>
            </a:r>
            <a:endParaRPr kumimoji="0" lang="en-US" altLang="zh-CN" sz="1400" b="1" i="1" u="none" strike="noStrike" kern="1200" cap="none" spc="0" normalizeH="0" baseline="0" noProof="0" dirty="0">
              <a:ln>
                <a:noFill/>
              </a:ln>
              <a:solidFill>
                <a:srgbClr val="6B2D0B"/>
              </a:solidFill>
              <a:effectLst/>
              <a:uLnTx/>
              <a:uFillTx/>
              <a:latin typeface="Calibri" panose="020F0502020204030204"/>
              <a:ea typeface="微软雅黑" panose="020B0503020204020204" pitchFamily="34" charset="-122"/>
              <a:cs typeface="+mn-cs"/>
            </a:endParaRPr>
          </a:p>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2000" b="1" i="1" u="none" strike="noStrike" kern="1200" cap="none" spc="0" normalizeH="0" baseline="0" noProof="0" dirty="0">
                <a:ln>
                  <a:noFill/>
                </a:ln>
                <a:solidFill>
                  <a:srgbClr val="6B2D0B"/>
                </a:solidFill>
                <a:effectLst/>
                <a:uLnTx/>
                <a:uFillTx/>
                <a:latin typeface="Calibri" panose="020F0502020204030204"/>
                <a:ea typeface="微软雅黑" panose="020B0503020204020204" pitchFamily="34" charset="-122"/>
                <a:cs typeface="+mn-cs"/>
                <a:sym typeface="+mn-ea"/>
              </a:rPr>
              <a:t>Presented by </a:t>
            </a:r>
            <a:r>
              <a:rPr lang="en-US" altLang="zh-CN" sz="2000" b="1" i="1" dirty="0" err="1">
                <a:solidFill>
                  <a:srgbClr val="6B2D0B"/>
                </a:solidFill>
                <a:latin typeface="Calibri" panose="020F0502020204030204"/>
                <a:ea typeface="微软雅黑" panose="020B0503020204020204" pitchFamily="34" charset="-122"/>
                <a:sym typeface="+mn-ea"/>
              </a:rPr>
              <a:t>Xxxxxxxx</a:t>
            </a:r>
            <a:r>
              <a:rPr lang="en-US" altLang="zh-CN" sz="2000" b="1" i="1" dirty="0">
                <a:solidFill>
                  <a:srgbClr val="6B2D0B"/>
                </a:solidFill>
                <a:latin typeface="Calibri" panose="020F0502020204030204"/>
                <a:ea typeface="微软雅黑" panose="020B0503020204020204" pitchFamily="34" charset="-122"/>
                <a:sym typeface="+mn-ea"/>
              </a:rPr>
              <a:t> </a:t>
            </a:r>
            <a:r>
              <a:rPr lang="en-US" altLang="zh-CN" sz="2000" b="1" i="1" dirty="0" err="1">
                <a:solidFill>
                  <a:srgbClr val="6B2D0B"/>
                </a:solidFill>
                <a:latin typeface="Calibri" panose="020F0502020204030204"/>
                <a:ea typeface="微软雅黑" panose="020B0503020204020204" pitchFamily="34" charset="-122"/>
                <a:sym typeface="+mn-ea"/>
              </a:rPr>
              <a:t>Xx</a:t>
            </a:r>
            <a:endParaRPr kumimoji="0" lang="en-US" altLang="zh-CN" sz="2000" b="1" i="1" u="none" strike="noStrike" kern="1200" cap="none" spc="0" normalizeH="0" baseline="0" noProof="0" dirty="0">
              <a:ln>
                <a:noFill/>
              </a:ln>
              <a:solidFill>
                <a:srgbClr val="6B2D0B"/>
              </a:solidFill>
              <a:effectLst/>
              <a:uLnTx/>
              <a:uFillTx/>
              <a:latin typeface="Calibri" panose="020F0502020204030204"/>
              <a:ea typeface="微软雅黑" panose="020B0503020204020204" pitchFamily="34" charset="-122"/>
              <a:cs typeface="+mn-cs"/>
              <a:sym typeface="+mn-ea"/>
            </a:endParaRPr>
          </a:p>
        </p:txBody>
      </p:sp>
      <p:sp>
        <p:nvSpPr>
          <p:cNvPr id="4" name="文本框 3"/>
          <p:cNvSpPr txBox="1"/>
          <p:nvPr/>
        </p:nvSpPr>
        <p:spPr>
          <a:xfrm>
            <a:off x="5342890" y="1753235"/>
            <a:ext cx="4064000" cy="3683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charset="-122"/>
              <a:cs typeface="+mn-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t>4</a:t>
            </a:fld>
            <a:endParaRPr lang="zh-CN" altLang="en-US"/>
          </a:p>
        </p:txBody>
      </p:sp>
      <p:sp>
        <p:nvSpPr>
          <p:cNvPr id="3" name="文本占位符 2"/>
          <p:cNvSpPr>
            <a:spLocks noGrp="1"/>
          </p:cNvSpPr>
          <p:nvPr>
            <p:ph type="body" sz="quarter" idx="13"/>
          </p:nvPr>
        </p:nvSpPr>
        <p:spPr/>
        <p:txBody>
          <a:bodyPr/>
          <a:lstStyle/>
          <a:p>
            <a:r>
              <a:rPr lang="zh-CN" altLang="en-US" dirty="0"/>
              <a:t>案例</a:t>
            </a:r>
            <a:r>
              <a:rPr lang="en-US" altLang="zh-CN" dirty="0"/>
              <a:t>-</a:t>
            </a:r>
            <a:r>
              <a:rPr lang="zh-CN" altLang="en-US" dirty="0"/>
              <a:t>现有的</a:t>
            </a:r>
            <a:r>
              <a:rPr lang="en-US" altLang="zh-CN" dirty="0"/>
              <a:t>POI</a:t>
            </a:r>
            <a:r>
              <a:rPr lang="zh-CN" altLang="en-US" dirty="0"/>
              <a:t>数据有多糟糕？</a:t>
            </a:r>
          </a:p>
        </p:txBody>
      </p:sp>
      <p:sp>
        <p:nvSpPr>
          <p:cNvPr id="4" name="文本框 3">
            <a:extLst>
              <a:ext uri="{FF2B5EF4-FFF2-40B4-BE49-F238E27FC236}">
                <a16:creationId xmlns:a16="http://schemas.microsoft.com/office/drawing/2014/main" id="{0D621722-4A64-5CF6-6D23-669FF8DAC567}"/>
              </a:ext>
            </a:extLst>
          </p:cNvPr>
          <p:cNvSpPr txBox="1"/>
          <p:nvPr/>
        </p:nvSpPr>
        <p:spPr>
          <a:xfrm>
            <a:off x="291114" y="1038861"/>
            <a:ext cx="11671187" cy="49962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sz="2000" b="1" dirty="0">
                <a:latin typeface="微软雅黑" panose="020B0503020204020204" pitchFamily="34" charset="-122"/>
                <a:ea typeface="微软雅黑" panose="020B0503020204020204" pitchFamily="34" charset="-122"/>
                <a:cs typeface="Arial" panose="020B0604020202020204" pitchFamily="34" charset="0"/>
              </a:rPr>
              <a:t>不正确</a:t>
            </a:r>
            <a:r>
              <a:rPr kumimoji="1" lang="en-US" altLang="zh-CN" sz="2000" b="1" dirty="0">
                <a:latin typeface="微软雅黑" panose="020B0503020204020204" pitchFamily="34" charset="-122"/>
                <a:ea typeface="微软雅黑" panose="020B0503020204020204" pitchFamily="34" charset="-122"/>
                <a:cs typeface="Arial" panose="020B0604020202020204" pitchFamily="34" charset="0"/>
              </a:rPr>
              <a:t>/</a:t>
            </a:r>
            <a:r>
              <a:rPr kumimoji="1" lang="zh-CN" altLang="en-US" sz="2000" b="1" dirty="0">
                <a:latin typeface="微软雅黑" panose="020B0503020204020204" pitchFamily="34" charset="-122"/>
                <a:ea typeface="微软雅黑" panose="020B0503020204020204" pitchFamily="34" charset="-122"/>
                <a:cs typeface="Arial" panose="020B0604020202020204" pitchFamily="34" charset="0"/>
              </a:rPr>
              <a:t>不完整的</a:t>
            </a:r>
            <a:r>
              <a:rPr kumimoji="1" lang="en-US" altLang="zh-CN" sz="2000" b="1" dirty="0">
                <a:latin typeface="微软雅黑" panose="020B0503020204020204" pitchFamily="34" charset="-122"/>
                <a:ea typeface="微软雅黑" panose="020B0503020204020204" pitchFamily="34" charset="-122"/>
                <a:cs typeface="Arial" panose="020B0604020202020204" pitchFamily="34" charset="0"/>
              </a:rPr>
              <a:t>POI</a:t>
            </a:r>
            <a:r>
              <a:rPr kumimoji="1" lang="zh-CN" altLang="en-US" sz="2000" b="1" dirty="0">
                <a:latin typeface="微软雅黑" panose="020B0503020204020204" pitchFamily="34" charset="-122"/>
                <a:ea typeface="微软雅黑" panose="020B0503020204020204" pitchFamily="34" charset="-122"/>
                <a:cs typeface="Arial" panose="020B0604020202020204" pitchFamily="34" charset="0"/>
              </a:rPr>
              <a:t>数据会给用户带来糟糕的体验：走错路</a:t>
            </a:r>
            <a:endParaRPr kumimoji="1" lang="en-US" altLang="zh-CN" sz="2000" b="1" dirty="0">
              <a:latin typeface="微软雅黑" panose="020B0503020204020204" pitchFamily="34" charset="-122"/>
              <a:ea typeface="微软雅黑" panose="020B0503020204020204" pitchFamily="34" charset="-122"/>
              <a:cs typeface="Arial" panose="020B0604020202020204" pitchFamily="34" charset="0"/>
            </a:endParaRPr>
          </a:p>
        </p:txBody>
      </p:sp>
      <p:pic>
        <p:nvPicPr>
          <p:cNvPr id="5" name="图片 4">
            <a:extLst>
              <a:ext uri="{FF2B5EF4-FFF2-40B4-BE49-F238E27FC236}">
                <a16:creationId xmlns:a16="http://schemas.microsoft.com/office/drawing/2014/main" id="{83360336-D78C-59C5-62BC-0F7C52BC32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020" y="1858156"/>
            <a:ext cx="4921012" cy="3304857"/>
          </a:xfrm>
          <a:prstGeom prst="rect">
            <a:avLst/>
          </a:prstGeom>
        </p:spPr>
      </p:pic>
      <p:sp>
        <p:nvSpPr>
          <p:cNvPr id="6" name="文本框 5">
            <a:extLst>
              <a:ext uri="{FF2B5EF4-FFF2-40B4-BE49-F238E27FC236}">
                <a16:creationId xmlns:a16="http://schemas.microsoft.com/office/drawing/2014/main" id="{A6E801CE-CF23-4894-BAE2-511FD998A8A3}"/>
              </a:ext>
            </a:extLst>
          </p:cNvPr>
          <p:cNvSpPr txBox="1"/>
          <p:nvPr/>
        </p:nvSpPr>
        <p:spPr>
          <a:xfrm>
            <a:off x="934703" y="5409394"/>
            <a:ext cx="4194857" cy="700576"/>
          </a:xfrm>
          <a:prstGeom prst="rect">
            <a:avLst/>
          </a:prstGeom>
          <a:noFill/>
        </p:spPr>
        <p:txBody>
          <a:bodyPr wrap="square" rtlCol="0">
            <a:spAutoFit/>
          </a:bodyPr>
          <a:lstStyle/>
          <a:p>
            <a:pPr algn="ctr">
              <a:lnSpc>
                <a:spcPct val="150000"/>
              </a:lnSpc>
            </a:pPr>
            <a:r>
              <a:rPr lang="zh-CN" altLang="en-US" sz="1400" b="1" dirty="0">
                <a:latin typeface="微软雅黑" panose="020B0503020204020204" pitchFamily="34" charset="-122"/>
                <a:ea typeface="微软雅黑" panose="020B0503020204020204" pitchFamily="34" charset="-122"/>
              </a:rPr>
              <a:t>例子</a:t>
            </a:r>
            <a:r>
              <a:rPr lang="en-US" altLang="zh-CN" sz="1400" b="1" dirty="0">
                <a:latin typeface="微软雅黑" panose="020B0503020204020204" pitchFamily="34" charset="-122"/>
                <a:ea typeface="微软雅黑" panose="020B0503020204020204" pitchFamily="34" charset="-122"/>
              </a:rPr>
              <a:t>1</a:t>
            </a:r>
            <a:r>
              <a:rPr lang="zh-CN" altLang="en-US" sz="1400" b="1" dirty="0">
                <a:latin typeface="微软雅黑" panose="020B0503020204020204" pitchFamily="34" charset="-122"/>
                <a:ea typeface="微软雅黑" panose="020B0503020204020204" pitchFamily="34" charset="-122"/>
              </a:rPr>
              <a:t>：高德地图和百度地图中，店铺“洗易洗”分别在两个距离很远的位置</a:t>
            </a:r>
            <a:endParaRPr lang="en-US" altLang="zh-CN" sz="1400" b="1"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E269AAC0-9937-7281-905A-8C1DD4102EF3}"/>
              </a:ext>
            </a:extLst>
          </p:cNvPr>
          <p:cNvSpPr txBox="1"/>
          <p:nvPr/>
        </p:nvSpPr>
        <p:spPr>
          <a:xfrm>
            <a:off x="5863377" y="4795397"/>
            <a:ext cx="5948716" cy="1023742"/>
          </a:xfrm>
          <a:prstGeom prst="rect">
            <a:avLst/>
          </a:prstGeom>
          <a:noFill/>
        </p:spPr>
        <p:txBody>
          <a:bodyPr wrap="square" rtlCol="0">
            <a:spAutoFit/>
          </a:bodyPr>
          <a:lstStyle/>
          <a:p>
            <a:pPr algn="ctr">
              <a:lnSpc>
                <a:spcPct val="150000"/>
              </a:lnSpc>
            </a:pPr>
            <a:r>
              <a:rPr lang="zh-CN" altLang="en-US" sz="1400" b="1" dirty="0">
                <a:latin typeface="微软雅黑" panose="020B0503020204020204" pitchFamily="34" charset="-122"/>
                <a:ea typeface="微软雅黑" panose="020B0503020204020204" pitchFamily="34" charset="-122"/>
              </a:rPr>
              <a:t>例子</a:t>
            </a:r>
            <a:r>
              <a:rPr lang="en-US" altLang="zh-CN" sz="1400" b="1" dirty="0">
                <a:latin typeface="微软雅黑" panose="020B0503020204020204" pitchFamily="34" charset="-122"/>
                <a:ea typeface="微软雅黑" panose="020B0503020204020204" pitchFamily="34" charset="-122"/>
              </a:rPr>
              <a:t>2</a:t>
            </a:r>
            <a:r>
              <a:rPr lang="zh-CN" altLang="en-US" sz="1400" b="1" dirty="0">
                <a:latin typeface="微软雅黑" panose="020B0503020204020204" pitchFamily="34" charset="-122"/>
                <a:ea typeface="微软雅黑" panose="020B0503020204020204" pitchFamily="34" charset="-122"/>
              </a:rPr>
              <a:t>：</a:t>
            </a:r>
            <a:r>
              <a:rPr lang="en-US" altLang="zh-CN" sz="1400" b="1" dirty="0">
                <a:latin typeface="微软雅黑" panose="020B0503020204020204" pitchFamily="34" charset="-122"/>
                <a:ea typeface="微软雅黑" panose="020B0503020204020204" pitchFamily="34" charset="-122"/>
              </a:rPr>
              <a:t>QUADRANT</a:t>
            </a:r>
            <a:r>
              <a:rPr lang="zh-CN" altLang="en-US" sz="1400" b="1" dirty="0">
                <a:latin typeface="微软雅黑" panose="020B0503020204020204" pitchFamily="34" charset="-122"/>
                <a:ea typeface="微软雅黑" panose="020B0503020204020204" pitchFamily="34" charset="-122"/>
              </a:rPr>
              <a:t>网站在</a:t>
            </a:r>
            <a:r>
              <a:rPr lang="en-US" altLang="zh-CN" sz="1400" b="1" dirty="0">
                <a:latin typeface="微软雅黑" panose="020B0503020204020204" pitchFamily="34" charset="-122"/>
                <a:ea typeface="微软雅黑" panose="020B0503020204020204" pitchFamily="34" charset="-122"/>
              </a:rPr>
              <a:t>2022</a:t>
            </a:r>
            <a:r>
              <a:rPr lang="zh-CN" altLang="en-US" sz="1400" b="1" dirty="0">
                <a:latin typeface="微软雅黑" panose="020B0503020204020204" pitchFamily="34" charset="-122"/>
                <a:ea typeface="微软雅黑" panose="020B0503020204020204" pitchFamily="34" charset="-122"/>
              </a:rPr>
              <a:t>年核实了阿姆斯特丹市</a:t>
            </a:r>
            <a:r>
              <a:rPr lang="en-US" altLang="zh-CN" sz="1400" b="1" dirty="0">
                <a:solidFill>
                  <a:srgbClr val="FF0000"/>
                </a:solidFill>
                <a:latin typeface="微软雅黑" panose="020B0503020204020204" pitchFamily="34" charset="-122"/>
                <a:ea typeface="微软雅黑" panose="020B0503020204020204" pitchFamily="34" charset="-122"/>
              </a:rPr>
              <a:t>5000</a:t>
            </a:r>
            <a:r>
              <a:rPr lang="zh-CN" altLang="en-US" sz="1400" b="1" dirty="0">
                <a:latin typeface="微软雅黑" panose="020B0503020204020204" pitchFamily="34" charset="-122"/>
                <a:ea typeface="微软雅黑" panose="020B0503020204020204" pitchFamily="34" charset="-122"/>
              </a:rPr>
              <a:t>个电动车充电站的位置信息</a:t>
            </a:r>
            <a:r>
              <a:rPr lang="en-US" altLang="zh-CN" sz="1400" b="1" baseline="30000" dirty="0">
                <a:latin typeface="微软雅黑" panose="020B0503020204020204" pitchFamily="34" charset="-122"/>
                <a:ea typeface="微软雅黑" panose="020B0503020204020204" pitchFamily="34" charset="-122"/>
              </a:rPr>
              <a:t> [1] </a:t>
            </a:r>
            <a:r>
              <a:rPr lang="zh-CN" altLang="en-US" sz="1400" b="1" dirty="0">
                <a:latin typeface="微软雅黑" panose="020B0503020204020204" pitchFamily="34" charset="-122"/>
                <a:ea typeface="微软雅黑" panose="020B0503020204020204" pitchFamily="34" charset="-122"/>
              </a:rPr>
              <a:t>，该市公共数据库中有超过</a:t>
            </a:r>
            <a:r>
              <a:rPr lang="en-US" altLang="zh-CN" sz="1400" b="1" dirty="0">
                <a:solidFill>
                  <a:srgbClr val="FF0000"/>
                </a:solidFill>
                <a:latin typeface="微软雅黑" panose="020B0503020204020204" pitchFamily="34" charset="-122"/>
                <a:ea typeface="微软雅黑" panose="020B0503020204020204" pitchFamily="34" charset="-122"/>
              </a:rPr>
              <a:t>14%</a:t>
            </a:r>
            <a:r>
              <a:rPr lang="zh-CN" altLang="en-US" sz="1400" b="1" dirty="0">
                <a:latin typeface="微软雅黑" panose="020B0503020204020204" pitchFamily="34" charset="-122"/>
                <a:ea typeface="微软雅黑" panose="020B0503020204020204" pitchFamily="34" charset="-122"/>
              </a:rPr>
              <a:t>的位置不正确，而在流行地图中有超过</a:t>
            </a:r>
            <a:r>
              <a:rPr lang="en-US" altLang="zh-CN" sz="1400" b="1" dirty="0">
                <a:solidFill>
                  <a:srgbClr val="FF0000"/>
                </a:solidFill>
                <a:latin typeface="微软雅黑" panose="020B0503020204020204" pitchFamily="34" charset="-122"/>
                <a:ea typeface="微软雅黑" panose="020B0503020204020204" pitchFamily="34" charset="-122"/>
              </a:rPr>
              <a:t>11%</a:t>
            </a:r>
            <a:r>
              <a:rPr lang="zh-CN" altLang="en-US" sz="1400" b="1" dirty="0">
                <a:latin typeface="微软雅黑" panose="020B0503020204020204" pitchFamily="34" charset="-122"/>
                <a:ea typeface="微软雅黑" panose="020B0503020204020204" pitchFamily="34" charset="-122"/>
              </a:rPr>
              <a:t>的位置不正确</a:t>
            </a:r>
            <a:endParaRPr lang="en-US" altLang="zh-CN" sz="1400" b="1" dirty="0">
              <a:latin typeface="微软雅黑" panose="020B0503020204020204" pitchFamily="34" charset="-122"/>
              <a:ea typeface="微软雅黑" panose="020B0503020204020204" pitchFamily="34" charset="-122"/>
            </a:endParaRPr>
          </a:p>
        </p:txBody>
      </p:sp>
      <p:pic>
        <p:nvPicPr>
          <p:cNvPr id="8" name="Picture 2" descr="漂亮的别针">
            <a:extLst>
              <a:ext uri="{FF2B5EF4-FFF2-40B4-BE49-F238E27FC236}">
                <a16:creationId xmlns:a16="http://schemas.microsoft.com/office/drawing/2014/main" id="{2B6C4405-3391-C0A5-8B82-025AA4A65E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8968" y="1754305"/>
            <a:ext cx="5953125" cy="2647950"/>
          </a:xfrm>
          <a:prstGeom prst="rect">
            <a:avLst/>
          </a:prstGeom>
          <a:noFill/>
          <a:extLst>
            <a:ext uri="{909E8E84-426E-40DD-AFC4-6F175D3DCCD1}">
              <a14:hiddenFill xmlns:a14="http://schemas.microsoft.com/office/drawing/2010/main">
                <a:solidFill>
                  <a:srgbClr val="FFFFFF"/>
                </a:solidFill>
              </a14:hiddenFill>
            </a:ext>
          </a:extLst>
        </p:spPr>
      </p:pic>
      <p:sp>
        <p:nvSpPr>
          <p:cNvPr id="10" name="页脚占位符 2">
            <a:extLst>
              <a:ext uri="{FF2B5EF4-FFF2-40B4-BE49-F238E27FC236}">
                <a16:creationId xmlns:a16="http://schemas.microsoft.com/office/drawing/2014/main" id="{884C10B0-4CF1-5D9C-47D3-0517D8165FFA}"/>
              </a:ext>
            </a:extLst>
          </p:cNvPr>
          <p:cNvSpPr txBox="1">
            <a:spLocks/>
          </p:cNvSpPr>
          <p:nvPr/>
        </p:nvSpPr>
        <p:spPr>
          <a:xfrm>
            <a:off x="183007" y="6356351"/>
            <a:ext cx="11360741" cy="415806"/>
          </a:xfrm>
          <a:prstGeom prst="rect">
            <a:avLst/>
          </a:prstGeom>
        </p:spPr>
        <p:txBody>
          <a:bodyPr vert="horz" lIns="91440" tIns="45720" rIns="91440" bIns="45720" rtlCol="0" anchor="t"/>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altLang="zh-CN" dirty="0">
                <a:latin typeface="Calibri" panose="020F0502020204030204" pitchFamily="34" charset="0"/>
                <a:ea typeface="微软雅黑" panose="020B0503020204020204" pitchFamily="34" charset="-122"/>
              </a:rPr>
              <a:t>[1]  </a:t>
            </a:r>
            <a:r>
              <a:rPr lang="zh-CN" altLang="en-US" dirty="0">
                <a:latin typeface="Calibri" panose="020F0502020204030204" pitchFamily="34" charset="0"/>
                <a:ea typeface="微软雅黑" panose="020B0503020204020204" pitchFamily="34" charset="-122"/>
              </a:rPr>
              <a:t>数据来源：</a:t>
            </a:r>
            <a:r>
              <a:rPr lang="en-US" altLang="zh-CN" dirty="0">
                <a:latin typeface="Calibri" panose="020F0502020204030204" pitchFamily="34" charset="0"/>
                <a:ea typeface="微软雅黑" panose="020B0503020204020204" pitchFamily="34" charset="-122"/>
              </a:rPr>
              <a:t>https://www.quadrant.io/blog/preview-collecting-and-verifying-ev-charging-station-data-in-amsterdam-with-geolancer.</a:t>
            </a:r>
          </a:p>
        </p:txBody>
      </p:sp>
    </p:spTree>
    <p:extLst>
      <p:ext uri="{BB962C8B-B14F-4D97-AF65-F5344CB8AC3E}">
        <p14:creationId xmlns:p14="http://schemas.microsoft.com/office/powerpoint/2010/main" val="1904267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t>5</a:t>
            </a:fld>
            <a:endParaRPr lang="zh-CN" altLang="en-US"/>
          </a:p>
        </p:txBody>
      </p:sp>
      <p:sp>
        <p:nvSpPr>
          <p:cNvPr id="3" name="文本占位符 2"/>
          <p:cNvSpPr>
            <a:spLocks noGrp="1"/>
          </p:cNvSpPr>
          <p:nvPr>
            <p:ph type="body" sz="quarter" idx="13"/>
          </p:nvPr>
        </p:nvSpPr>
        <p:spPr/>
        <p:txBody>
          <a:bodyPr>
            <a:normAutofit/>
          </a:bodyPr>
          <a:lstStyle/>
          <a:p>
            <a:r>
              <a:rPr lang="zh-CN" altLang="en-US" dirty="0"/>
              <a:t>研究背景</a:t>
            </a:r>
            <a:r>
              <a:rPr lang="en-US" altLang="zh-CN" dirty="0"/>
              <a:t>-</a:t>
            </a:r>
            <a:r>
              <a:rPr lang="zh-CN" altLang="en-US" dirty="0"/>
              <a:t>数据集成</a:t>
            </a:r>
          </a:p>
        </p:txBody>
      </p:sp>
      <p:sp>
        <p:nvSpPr>
          <p:cNvPr id="8" name="文本框 7">
            <a:extLst>
              <a:ext uri="{FF2B5EF4-FFF2-40B4-BE49-F238E27FC236}">
                <a16:creationId xmlns:a16="http://schemas.microsoft.com/office/drawing/2014/main" id="{4664A1FB-B0DB-5868-6DB5-F166378D60FA}"/>
              </a:ext>
            </a:extLst>
          </p:cNvPr>
          <p:cNvSpPr txBox="1"/>
          <p:nvPr/>
        </p:nvSpPr>
        <p:spPr>
          <a:xfrm>
            <a:off x="491620" y="1061701"/>
            <a:ext cx="11360741" cy="96128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sz="2000" b="1" dirty="0">
                <a:latin typeface="微软雅黑" panose="020B0503020204020204" pitchFamily="34" charset="-122"/>
                <a:ea typeface="微软雅黑" panose="020B0503020204020204" pitchFamily="34" charset="-122"/>
                <a:cs typeface="Arial" panose="020B0604020202020204" pitchFamily="34" charset="0"/>
              </a:rPr>
              <a:t>数据集成：为不同数据源中的异构数据提供</a:t>
            </a:r>
            <a:r>
              <a:rPr kumimoji="1" lang="zh-CN" altLang="en-US" sz="2000" b="1" dirty="0">
                <a:solidFill>
                  <a:srgbClr val="FD9B69"/>
                </a:solidFill>
                <a:latin typeface="微软雅黑" panose="020B0503020204020204" pitchFamily="34" charset="-122"/>
                <a:ea typeface="微软雅黑" panose="020B0503020204020204" pitchFamily="34" charset="-122"/>
                <a:cs typeface="Arial" panose="020B0604020202020204" pitchFamily="34" charset="0"/>
              </a:rPr>
              <a:t>唯一的访问渠道</a:t>
            </a:r>
            <a:r>
              <a:rPr kumimoji="1" lang="zh-CN" altLang="en-US" sz="2000" b="1" dirty="0">
                <a:latin typeface="微软雅黑" panose="020B0503020204020204" pitchFamily="34" charset="-122"/>
                <a:ea typeface="微软雅黑" panose="020B0503020204020204" pitchFamily="34" charset="-122"/>
                <a:cs typeface="Arial" panose="020B0604020202020204" pitchFamily="34" charset="0"/>
              </a:rPr>
              <a:t>，从而实现信息共享，提升数据质量</a:t>
            </a:r>
            <a:endParaRPr kumimoji="1" lang="en-US" altLang="zh-CN" sz="2000" b="1" dirty="0">
              <a:latin typeface="微软雅黑" panose="020B0503020204020204" pitchFamily="34" charset="-122"/>
              <a:ea typeface="微软雅黑" panose="020B0503020204020204" pitchFamily="34" charset="-122"/>
              <a:cs typeface="Arial" panose="020B0604020202020204" pitchFamily="34" charset="0"/>
            </a:endParaRPr>
          </a:p>
          <a:p>
            <a:pPr marL="285750" indent="-285750">
              <a:lnSpc>
                <a:spcPct val="150000"/>
              </a:lnSpc>
              <a:buFont typeface="Arial" panose="020B0604020202020204" pitchFamily="34" charset="0"/>
              <a:buChar char="•"/>
            </a:pPr>
            <a:r>
              <a:rPr kumimoji="1" lang="zh-CN" altLang="en-US" sz="2000" b="1" dirty="0">
                <a:latin typeface="微软雅黑" panose="020B0503020204020204" pitchFamily="34" charset="-122"/>
                <a:ea typeface="微软雅黑" panose="020B0503020204020204" pitchFamily="34" charset="-122"/>
                <a:cs typeface="Arial" panose="020B0604020202020204" pitchFamily="34" charset="0"/>
              </a:rPr>
              <a:t>数据集成技术：实体解析、数据融合、数据清洗等</a:t>
            </a:r>
            <a:r>
              <a:rPr kumimoji="1" lang="en-US" altLang="zh-CN" sz="2000" b="1" baseline="30000" dirty="0">
                <a:latin typeface="微软雅黑" panose="020B0503020204020204" pitchFamily="34" charset="-122"/>
                <a:ea typeface="微软雅黑" panose="020B0503020204020204" pitchFamily="34" charset="-122"/>
                <a:cs typeface="Arial" panose="020B0604020202020204" pitchFamily="34" charset="0"/>
              </a:rPr>
              <a:t>[1]</a:t>
            </a:r>
          </a:p>
        </p:txBody>
      </p:sp>
      <p:sp>
        <p:nvSpPr>
          <p:cNvPr id="11" name="页脚占位符 2">
            <a:extLst>
              <a:ext uri="{FF2B5EF4-FFF2-40B4-BE49-F238E27FC236}">
                <a16:creationId xmlns:a16="http://schemas.microsoft.com/office/drawing/2014/main" id="{57CC5440-96BF-B93E-C362-F37F54FFA7D4}"/>
              </a:ext>
            </a:extLst>
          </p:cNvPr>
          <p:cNvSpPr txBox="1">
            <a:spLocks/>
          </p:cNvSpPr>
          <p:nvPr/>
        </p:nvSpPr>
        <p:spPr>
          <a:xfrm>
            <a:off x="183007" y="6356351"/>
            <a:ext cx="11360741" cy="415806"/>
          </a:xfrm>
          <a:prstGeom prst="rect">
            <a:avLst/>
          </a:prstGeom>
        </p:spPr>
        <p:txBody>
          <a:bodyPr vert="horz" lIns="91440" tIns="45720" rIns="91440" bIns="45720" rtlCol="0" anchor="t"/>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altLang="zh-CN" dirty="0">
                <a:latin typeface="Calibri" panose="020F0502020204030204" pitchFamily="34" charset="0"/>
                <a:ea typeface="微软雅黑" panose="020B0503020204020204" pitchFamily="34" charset="-122"/>
              </a:rPr>
              <a:t>[1] </a:t>
            </a:r>
            <a:r>
              <a:rPr lang="zh-CN" altLang="en-US" dirty="0">
                <a:latin typeface="Calibri" panose="020F0502020204030204" pitchFamily="34" charset="0"/>
                <a:ea typeface="微软雅黑" panose="020B0503020204020204" pitchFamily="34" charset="-122"/>
              </a:rPr>
              <a:t>来源：高云君 等</a:t>
            </a:r>
            <a:r>
              <a:rPr lang="en-US" altLang="zh-CN" dirty="0">
                <a:latin typeface="Calibri" panose="020F0502020204030204" pitchFamily="34" charset="0"/>
                <a:ea typeface="微软雅黑" panose="020B0503020204020204" pitchFamily="34" charset="-122"/>
              </a:rPr>
              <a:t>:</a:t>
            </a:r>
            <a:r>
              <a:rPr lang="zh-CN" altLang="en-US" dirty="0">
                <a:latin typeface="Calibri" panose="020F0502020204030204" pitchFamily="34" charset="0"/>
                <a:ea typeface="微软雅黑" panose="020B0503020204020204" pitchFamily="34" charset="-122"/>
              </a:rPr>
              <a:t>面向关系型与图数据的数据集成技术综述</a:t>
            </a:r>
            <a:endParaRPr lang="en-US" altLang="zh-CN" dirty="0">
              <a:latin typeface="Calibri" panose="020F0502020204030204" pitchFamily="34" charset="0"/>
              <a:ea typeface="微软雅黑" panose="020B0503020204020204" pitchFamily="34" charset="-122"/>
            </a:endParaRPr>
          </a:p>
        </p:txBody>
      </p:sp>
      <p:grpSp>
        <p:nvGrpSpPr>
          <p:cNvPr id="12" name="组合 11">
            <a:extLst>
              <a:ext uri="{FF2B5EF4-FFF2-40B4-BE49-F238E27FC236}">
                <a16:creationId xmlns:a16="http://schemas.microsoft.com/office/drawing/2014/main" id="{601CB7C9-419E-239A-C368-A17DEBF9C47E}"/>
              </a:ext>
            </a:extLst>
          </p:cNvPr>
          <p:cNvGrpSpPr/>
          <p:nvPr/>
        </p:nvGrpSpPr>
        <p:grpSpPr>
          <a:xfrm>
            <a:off x="648920" y="2539680"/>
            <a:ext cx="6432614" cy="1854322"/>
            <a:chOff x="291114" y="7175054"/>
            <a:chExt cx="6432614" cy="1854322"/>
          </a:xfrm>
        </p:grpSpPr>
        <p:sp>
          <p:nvSpPr>
            <p:cNvPr id="13" name="矩形: 圆角 12">
              <a:extLst>
                <a:ext uri="{FF2B5EF4-FFF2-40B4-BE49-F238E27FC236}">
                  <a16:creationId xmlns:a16="http://schemas.microsoft.com/office/drawing/2014/main" id="{E12417A5-4091-C89B-83FB-F3337956BC65}"/>
                </a:ext>
              </a:extLst>
            </p:cNvPr>
            <p:cNvSpPr/>
            <p:nvPr/>
          </p:nvSpPr>
          <p:spPr>
            <a:xfrm>
              <a:off x="291114" y="7190050"/>
              <a:ext cx="3942471" cy="1818285"/>
            </a:xfrm>
            <a:prstGeom prst="roundRect">
              <a:avLst>
                <a:gd name="adj" fmla="val 8696"/>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BDB284FC-99AB-7D7C-A117-C74004B98A10}"/>
                </a:ext>
              </a:extLst>
            </p:cNvPr>
            <p:cNvSpPr/>
            <p:nvPr/>
          </p:nvSpPr>
          <p:spPr>
            <a:xfrm>
              <a:off x="4520214" y="7186694"/>
              <a:ext cx="2186940" cy="1842682"/>
            </a:xfrm>
            <a:prstGeom prst="roundRect">
              <a:avLst>
                <a:gd name="adj" fmla="val 8696"/>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A1AEDEE0-90B8-E412-AFA5-DB085ECB72D4}"/>
                </a:ext>
              </a:extLst>
            </p:cNvPr>
            <p:cNvSpPr txBox="1"/>
            <p:nvPr/>
          </p:nvSpPr>
          <p:spPr>
            <a:xfrm>
              <a:off x="1821838" y="7175054"/>
              <a:ext cx="1005403" cy="338554"/>
            </a:xfrm>
            <a:prstGeom prst="rect">
              <a:avLst/>
            </a:prstGeom>
            <a:noFill/>
          </p:spPr>
          <p:txBody>
            <a:bodyPr wrap="none" rtlCol="0">
              <a:spAutoFit/>
            </a:bodyPr>
            <a:lstStyle/>
            <a:p>
              <a:r>
                <a:rPr kumimoji="1" lang="zh-CN" altLang="en-US" sz="1600" b="1" dirty="0">
                  <a:latin typeface="微软雅黑" panose="020B0503020204020204" pitchFamily="34" charset="-122"/>
                  <a:ea typeface="微软雅黑" panose="020B0503020204020204" pitchFamily="34" charset="-122"/>
                  <a:cs typeface="Arial" panose="020B0604020202020204" pitchFamily="34" charset="0"/>
                </a:rPr>
                <a:t>实体解析</a:t>
              </a:r>
            </a:p>
          </p:txBody>
        </p:sp>
        <p:sp>
          <p:nvSpPr>
            <p:cNvPr id="16" name="文本框 15">
              <a:extLst>
                <a:ext uri="{FF2B5EF4-FFF2-40B4-BE49-F238E27FC236}">
                  <a16:creationId xmlns:a16="http://schemas.microsoft.com/office/drawing/2014/main" id="{530A0666-D3DE-A266-95D6-B15ECE44545C}"/>
                </a:ext>
              </a:extLst>
            </p:cNvPr>
            <p:cNvSpPr txBox="1"/>
            <p:nvPr/>
          </p:nvSpPr>
          <p:spPr>
            <a:xfrm>
              <a:off x="5110982" y="7205395"/>
              <a:ext cx="1005403" cy="338554"/>
            </a:xfrm>
            <a:prstGeom prst="rect">
              <a:avLst/>
            </a:prstGeom>
            <a:noFill/>
          </p:spPr>
          <p:txBody>
            <a:bodyPr wrap="none" rtlCol="0">
              <a:spAutoFit/>
            </a:bodyPr>
            <a:lstStyle/>
            <a:p>
              <a:r>
                <a:rPr kumimoji="1" lang="zh-CN" altLang="en-US" sz="1600" b="1" dirty="0">
                  <a:latin typeface="微软雅黑" panose="020B0503020204020204" pitchFamily="34" charset="-122"/>
                  <a:ea typeface="微软雅黑" panose="020B0503020204020204" pitchFamily="34" charset="-122"/>
                  <a:cs typeface="Arial" panose="020B0604020202020204" pitchFamily="34" charset="0"/>
                </a:rPr>
                <a:t>数据融合</a:t>
              </a: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39180095-3D35-40B5-1330-1933C1943B7E}"/>
                    </a:ext>
                  </a:extLst>
                </p:cNvPr>
                <p:cNvSpPr txBox="1"/>
                <p:nvPr/>
              </p:nvSpPr>
              <p:spPr>
                <a:xfrm>
                  <a:off x="6135312" y="7939437"/>
                  <a:ext cx="58291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𝑷𝑶𝑰</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42" name="文本框 41">
                  <a:extLst>
                    <a:ext uri="{FF2B5EF4-FFF2-40B4-BE49-F238E27FC236}">
                      <a16:creationId xmlns:a16="http://schemas.microsoft.com/office/drawing/2014/main" id="{3DAEDE47-940A-BC1F-A022-D4AC69BE137E}"/>
                    </a:ext>
                  </a:extLst>
                </p:cNvPr>
                <p:cNvSpPr txBox="1">
                  <a:spLocks noRot="1" noChangeAspect="1" noMove="1" noResize="1" noEditPoints="1" noAdjustHandles="1" noChangeArrowheads="1" noChangeShapeType="1" noTextEdit="1"/>
                </p:cNvSpPr>
                <p:nvPr/>
              </p:nvSpPr>
              <p:spPr>
                <a:xfrm>
                  <a:off x="6135312" y="7939437"/>
                  <a:ext cx="582916" cy="276999"/>
                </a:xfrm>
                <a:prstGeom prst="rect">
                  <a:avLst/>
                </a:prstGeom>
                <a:blipFill>
                  <a:blip r:embed="rId3"/>
                  <a:stretch>
                    <a:fillRect l="-8333" r="-4167" b="-1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AABB8AD1-783F-A414-0D3C-BBA5BC414E14}"/>
                    </a:ext>
                  </a:extLst>
                </p:cNvPr>
                <p:cNvSpPr txBox="1"/>
                <p:nvPr/>
              </p:nvSpPr>
              <p:spPr>
                <a:xfrm>
                  <a:off x="6135490" y="8248860"/>
                  <a:ext cx="5882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𝑷𝑶𝑰</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43" name="文本框 42">
                  <a:extLst>
                    <a:ext uri="{FF2B5EF4-FFF2-40B4-BE49-F238E27FC236}">
                      <a16:creationId xmlns:a16="http://schemas.microsoft.com/office/drawing/2014/main" id="{EF9A3C5F-B2EC-7218-F749-3E0749B6CF44}"/>
                    </a:ext>
                  </a:extLst>
                </p:cNvPr>
                <p:cNvSpPr txBox="1">
                  <a:spLocks noRot="1" noChangeAspect="1" noMove="1" noResize="1" noEditPoints="1" noAdjustHandles="1" noChangeArrowheads="1" noChangeShapeType="1" noTextEdit="1"/>
                </p:cNvSpPr>
                <p:nvPr/>
              </p:nvSpPr>
              <p:spPr>
                <a:xfrm>
                  <a:off x="6135490" y="8248860"/>
                  <a:ext cx="588238" cy="276999"/>
                </a:xfrm>
                <a:prstGeom prst="rect">
                  <a:avLst/>
                </a:prstGeom>
                <a:blipFill>
                  <a:blip r:embed="rId4"/>
                  <a:stretch>
                    <a:fillRect l="-8247" r="-4124" b="-15217"/>
                  </a:stretch>
                </a:blipFill>
              </p:spPr>
              <p:txBody>
                <a:bodyPr/>
                <a:lstStyle/>
                <a:p>
                  <a:r>
                    <a:rPr lang="zh-CN" altLang="en-US">
                      <a:noFill/>
                    </a:rPr>
                    <a:t> </a:t>
                  </a:r>
                </a:p>
              </p:txBody>
            </p:sp>
          </mc:Fallback>
        </mc:AlternateContent>
      </p:grpSp>
      <p:sp>
        <p:nvSpPr>
          <p:cNvPr id="19" name="矩形: 圆角 18">
            <a:extLst>
              <a:ext uri="{FF2B5EF4-FFF2-40B4-BE49-F238E27FC236}">
                <a16:creationId xmlns:a16="http://schemas.microsoft.com/office/drawing/2014/main" id="{C05298F0-B0F3-73B9-520E-F200BFAAC924}"/>
              </a:ext>
            </a:extLst>
          </p:cNvPr>
          <p:cNvSpPr/>
          <p:nvPr/>
        </p:nvSpPr>
        <p:spPr>
          <a:xfrm>
            <a:off x="659995" y="4648436"/>
            <a:ext cx="6416039" cy="741733"/>
          </a:xfrm>
          <a:prstGeom prst="roundRect">
            <a:avLst>
              <a:gd name="adj" fmla="val 8696"/>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连接符: 肘形 19">
            <a:extLst>
              <a:ext uri="{FF2B5EF4-FFF2-40B4-BE49-F238E27FC236}">
                <a16:creationId xmlns:a16="http://schemas.microsoft.com/office/drawing/2014/main" id="{F08EF5BF-3082-7ED7-F049-2213D3137842}"/>
              </a:ext>
            </a:extLst>
          </p:cNvPr>
          <p:cNvCxnSpPr>
            <a:cxnSpLocks/>
            <a:stCxn id="13" idx="1"/>
            <a:endCxn id="19" idx="1"/>
          </p:cNvCxnSpPr>
          <p:nvPr/>
        </p:nvCxnSpPr>
        <p:spPr>
          <a:xfrm rot="10800000" flipH="1" flipV="1">
            <a:off x="648919" y="3463819"/>
            <a:ext cx="11075" cy="1555484"/>
          </a:xfrm>
          <a:prstGeom prst="bentConnector3">
            <a:avLst>
              <a:gd name="adj1" fmla="val -2201716"/>
            </a:avLst>
          </a:prstGeom>
          <a:ln w="50800">
            <a:solidFill>
              <a:srgbClr val="6E836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连接符: 肘形 20">
            <a:extLst>
              <a:ext uri="{FF2B5EF4-FFF2-40B4-BE49-F238E27FC236}">
                <a16:creationId xmlns:a16="http://schemas.microsoft.com/office/drawing/2014/main" id="{2AA6DB1D-18E0-55BF-4B10-E09F36CC7791}"/>
              </a:ext>
            </a:extLst>
          </p:cNvPr>
          <p:cNvCxnSpPr>
            <a:cxnSpLocks/>
            <a:stCxn id="19" idx="3"/>
            <a:endCxn id="14" idx="3"/>
          </p:cNvCxnSpPr>
          <p:nvPr/>
        </p:nvCxnSpPr>
        <p:spPr>
          <a:xfrm flipH="1" flipV="1">
            <a:off x="7064960" y="3472661"/>
            <a:ext cx="11074" cy="1546642"/>
          </a:xfrm>
          <a:prstGeom prst="bentConnector3">
            <a:avLst>
              <a:gd name="adj1" fmla="val -2064295"/>
            </a:avLst>
          </a:prstGeom>
          <a:ln w="50800">
            <a:solidFill>
              <a:srgbClr val="6E8360"/>
            </a:solidFill>
            <a:tailEnd type="triangle"/>
          </a:ln>
        </p:spPr>
        <p:style>
          <a:lnRef idx="1">
            <a:schemeClr val="accent1"/>
          </a:lnRef>
          <a:fillRef idx="0">
            <a:schemeClr val="accent1"/>
          </a:fillRef>
          <a:effectRef idx="0">
            <a:schemeClr val="accent1"/>
          </a:effectRef>
          <a:fontRef idx="minor">
            <a:schemeClr val="tx1"/>
          </a:fontRef>
        </p:style>
      </p:cxnSp>
      <p:grpSp>
        <p:nvGrpSpPr>
          <p:cNvPr id="22" name="组合 21">
            <a:extLst>
              <a:ext uri="{FF2B5EF4-FFF2-40B4-BE49-F238E27FC236}">
                <a16:creationId xmlns:a16="http://schemas.microsoft.com/office/drawing/2014/main" id="{DF1E4D91-D9C6-4454-F1BB-429AC1E1D65B}"/>
              </a:ext>
            </a:extLst>
          </p:cNvPr>
          <p:cNvGrpSpPr/>
          <p:nvPr/>
        </p:nvGrpSpPr>
        <p:grpSpPr>
          <a:xfrm>
            <a:off x="7668006" y="2011566"/>
            <a:ext cx="3889848" cy="1159868"/>
            <a:chOff x="7793429" y="1001185"/>
            <a:chExt cx="3889848" cy="1159868"/>
          </a:xfrm>
        </p:grpSpPr>
        <p:sp>
          <p:nvSpPr>
            <p:cNvPr id="23" name="文本框 22">
              <a:extLst>
                <a:ext uri="{FF2B5EF4-FFF2-40B4-BE49-F238E27FC236}">
                  <a16:creationId xmlns:a16="http://schemas.microsoft.com/office/drawing/2014/main" id="{95AD5E66-9337-3CC4-E2A8-6B10D74E16F6}"/>
                </a:ext>
              </a:extLst>
            </p:cNvPr>
            <p:cNvSpPr txBox="1"/>
            <p:nvPr/>
          </p:nvSpPr>
          <p:spPr>
            <a:xfrm>
              <a:off x="7793430" y="1001185"/>
              <a:ext cx="3887846" cy="369332"/>
            </a:xfrm>
            <a:prstGeom prst="rect">
              <a:avLst/>
            </a:prstGeom>
            <a:solidFill>
              <a:srgbClr val="FF9700"/>
            </a:solidFill>
            <a:ln w="28575">
              <a:solidFill>
                <a:srgbClr val="FF9700"/>
              </a:solidFill>
            </a:ln>
            <a:effectLst/>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b="1" kern="0" dirty="0">
                  <a:solidFill>
                    <a:prstClr val="white"/>
                  </a:solidFill>
                  <a:latin typeface="微软雅黑" panose="020B0503020204020204" pitchFamily="34" charset="-122"/>
                  <a:ea typeface="微软雅黑" panose="020B0503020204020204" pitchFamily="34" charset="-122"/>
                  <a:sym typeface="Wingdings 3" panose="05040102010807070707" pitchFamily="18" charset="2"/>
                </a:rPr>
                <a:t>实体解析</a:t>
              </a:r>
              <a:r>
                <a:rPr lang="zh-CN" altLang="en-US" b="1" kern="0" dirty="0">
                  <a:solidFill>
                    <a:prstClr val="white"/>
                  </a:solidFill>
                  <a:latin typeface="微软雅黑" panose="020B0503020204020204" pitchFamily="34" charset="-122"/>
                  <a:ea typeface="微软雅黑" panose="020B0503020204020204" pitchFamily="34" charset="-122"/>
                  <a:cs typeface="+mn-cs"/>
                  <a:sym typeface="Wingdings 3" panose="05040102010807070707" pitchFamily="18" charset="2"/>
                </a:rPr>
                <a:t> </a:t>
              </a:r>
              <a:r>
                <a:rPr lang="en-US" altLang="zh-CN" b="1" kern="0" dirty="0">
                  <a:solidFill>
                    <a:prstClr val="white"/>
                  </a:solidFill>
                  <a:latin typeface="微软雅黑" panose="020B0503020204020204" pitchFamily="34" charset="-122"/>
                  <a:ea typeface="微软雅黑" panose="020B0503020204020204" pitchFamily="34" charset="-122"/>
                  <a:cs typeface="+mn-cs"/>
                  <a:sym typeface="Wingdings 3" panose="05040102010807070707" pitchFamily="18" charset="2"/>
                </a:rPr>
                <a:t>– Entity Resolution</a:t>
              </a:r>
              <a:endParaRPr kumimoji="0" lang="zh-CN" altLang="en-US" sz="1600" b="0" i="0" u="none" strike="noStrike" kern="0" cap="none" spc="0" normalizeH="0" baseline="0" noProof="0" dirty="0">
                <a:ln>
                  <a:noFill/>
                </a:ln>
                <a:solidFill>
                  <a:prstClr val="white"/>
                </a:solidFill>
                <a:effectLst/>
                <a:uLnTx/>
                <a:uFillTx/>
                <a:latin typeface="Microsoft YaHei" panose="020F0502020204030204"/>
                <a:ea typeface="Microsoft YaHei"/>
                <a:cs typeface="+mn-cs"/>
              </a:endParaRPr>
            </a:p>
          </p:txBody>
        </p:sp>
        <p:sp>
          <p:nvSpPr>
            <p:cNvPr id="24" name="矩形 23">
              <a:extLst>
                <a:ext uri="{FF2B5EF4-FFF2-40B4-BE49-F238E27FC236}">
                  <a16:creationId xmlns:a16="http://schemas.microsoft.com/office/drawing/2014/main" id="{8FE905B5-F692-6E4D-778D-04D97AA6AADF}"/>
                </a:ext>
              </a:extLst>
            </p:cNvPr>
            <p:cNvSpPr/>
            <p:nvPr/>
          </p:nvSpPr>
          <p:spPr>
            <a:xfrm>
              <a:off x="7793430" y="1371374"/>
              <a:ext cx="3887846" cy="789679"/>
            </a:xfrm>
            <a:prstGeom prst="rect">
              <a:avLst/>
            </a:prstGeom>
            <a:noFill/>
            <a:ln w="28575" cap="flat" cmpd="sng" algn="ctr">
              <a:solidFill>
                <a:srgbClr val="FF97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a:ln w="0"/>
                <a:solidFill>
                  <a:prstClr val="black">
                    <a:lumMod val="85000"/>
                    <a:lumOff val="15000"/>
                  </a:prstClr>
                </a:solidFill>
                <a:effectLst/>
                <a:uLnTx/>
                <a:uFillTx/>
                <a:latin typeface="Calibri" panose="020F0502020204030204"/>
                <a:ea typeface="等线" panose="02010600030101010101" pitchFamily="2" charset="-122"/>
                <a:cs typeface="Times New Roman" panose="02020603050405020304" pitchFamily="18" charset="0"/>
              </a:endParaRPr>
            </a:p>
          </p:txBody>
        </p:sp>
        <p:sp>
          <p:nvSpPr>
            <p:cNvPr id="25" name="文本框 24">
              <a:extLst>
                <a:ext uri="{FF2B5EF4-FFF2-40B4-BE49-F238E27FC236}">
                  <a16:creationId xmlns:a16="http://schemas.microsoft.com/office/drawing/2014/main" id="{E59E35A9-9E2D-4E3E-9F1C-A1F818712476}"/>
                </a:ext>
              </a:extLst>
            </p:cNvPr>
            <p:cNvSpPr txBox="1"/>
            <p:nvPr/>
          </p:nvSpPr>
          <p:spPr>
            <a:xfrm>
              <a:off x="7793429" y="1470794"/>
              <a:ext cx="3889848" cy="646331"/>
            </a:xfrm>
            <a:prstGeom prst="rect">
              <a:avLst/>
            </a:prstGeom>
            <a:noFill/>
            <a:ln>
              <a:noFill/>
            </a:ln>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w="0"/>
                  <a:solidFill>
                    <a:prstClr val="black">
                      <a:lumMod val="85000"/>
                      <a:lumOff val="15000"/>
                    </a:prstClr>
                  </a:solidFill>
                  <a:effectLst/>
                  <a:uLnTx/>
                  <a:uFillTx/>
                  <a:latin typeface="Microsoft YaHei" panose="020F0502020204030204"/>
                  <a:ea typeface="Microsoft YaHei"/>
                  <a:cs typeface="Times New Roman" panose="02020603050405020304" pitchFamily="18" charset="0"/>
                </a:rPr>
                <a:t>关联不同来源中指向同一实体的数据实例</a:t>
              </a:r>
              <a:endParaRPr kumimoji="0" lang="zh-CN" altLang="en-US" b="1" i="0" u="none" strike="noStrike" kern="0" cap="none" spc="0" normalizeH="0" baseline="0" noProof="0" dirty="0">
                <a:ln w="0"/>
                <a:solidFill>
                  <a:prstClr val="black"/>
                </a:solidFill>
                <a:effectLst/>
                <a:uLnTx/>
                <a:uFillTx/>
                <a:latin typeface="Microsoft YaHei" panose="020F0502020204030204"/>
                <a:ea typeface="Microsoft YaHei"/>
                <a:cs typeface="Times New Roman" panose="02020603050405020304" pitchFamily="18" charset="0"/>
              </a:endParaRPr>
            </a:p>
          </p:txBody>
        </p:sp>
      </p:grpSp>
      <p:grpSp>
        <p:nvGrpSpPr>
          <p:cNvPr id="26" name="组合 25">
            <a:extLst>
              <a:ext uri="{FF2B5EF4-FFF2-40B4-BE49-F238E27FC236}">
                <a16:creationId xmlns:a16="http://schemas.microsoft.com/office/drawing/2014/main" id="{8B828754-44A4-16DA-5171-C18DBEBB9AD9}"/>
              </a:ext>
            </a:extLst>
          </p:cNvPr>
          <p:cNvGrpSpPr/>
          <p:nvPr/>
        </p:nvGrpSpPr>
        <p:grpSpPr>
          <a:xfrm>
            <a:off x="7668007" y="3324530"/>
            <a:ext cx="3899258" cy="1666143"/>
            <a:chOff x="7793431" y="3737901"/>
            <a:chExt cx="3899258" cy="1666143"/>
          </a:xfrm>
        </p:grpSpPr>
        <p:sp>
          <p:nvSpPr>
            <p:cNvPr id="27" name="文本框 26">
              <a:extLst>
                <a:ext uri="{FF2B5EF4-FFF2-40B4-BE49-F238E27FC236}">
                  <a16:creationId xmlns:a16="http://schemas.microsoft.com/office/drawing/2014/main" id="{6C76BB57-EFE8-337A-5801-4F0D268BA7F3}"/>
                </a:ext>
              </a:extLst>
            </p:cNvPr>
            <p:cNvSpPr txBox="1"/>
            <p:nvPr/>
          </p:nvSpPr>
          <p:spPr>
            <a:xfrm>
              <a:off x="7793988" y="3737901"/>
              <a:ext cx="3887846" cy="369332"/>
            </a:xfrm>
            <a:prstGeom prst="rect">
              <a:avLst/>
            </a:prstGeom>
            <a:solidFill>
              <a:srgbClr val="EB7055"/>
            </a:solidFill>
            <a:ln w="28575">
              <a:solidFill>
                <a:srgbClr val="EB7055"/>
              </a:solidFill>
            </a:ln>
            <a:effectLst/>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b="1" kern="0" dirty="0">
                  <a:solidFill>
                    <a:prstClr val="white"/>
                  </a:solidFill>
                  <a:latin typeface="微软雅黑" panose="020B0503020204020204" pitchFamily="34" charset="-122"/>
                  <a:ea typeface="微软雅黑" panose="020B0503020204020204" pitchFamily="34" charset="-122"/>
                  <a:cs typeface="+mn-cs"/>
                  <a:sym typeface="Wingdings 3" panose="05040102010807070707" pitchFamily="18" charset="2"/>
                </a:rPr>
                <a:t>数据融合 </a:t>
              </a:r>
              <a:r>
                <a:rPr lang="en-US" altLang="zh-CN" b="1" kern="0" dirty="0">
                  <a:solidFill>
                    <a:prstClr val="white"/>
                  </a:solidFill>
                  <a:latin typeface="微软雅黑" panose="020B0503020204020204" pitchFamily="34" charset="-122"/>
                  <a:ea typeface="微软雅黑" panose="020B0503020204020204" pitchFamily="34" charset="-122"/>
                  <a:cs typeface="+mn-cs"/>
                  <a:sym typeface="Wingdings 3" panose="05040102010807070707" pitchFamily="18" charset="2"/>
                </a:rPr>
                <a:t>– </a:t>
              </a:r>
              <a:r>
                <a:rPr lang="en-US" altLang="zh-CN" b="1" kern="0" dirty="0">
                  <a:solidFill>
                    <a:prstClr val="white"/>
                  </a:solidFill>
                  <a:latin typeface="微软雅黑" panose="020B0503020204020204" pitchFamily="34" charset="-122"/>
                  <a:ea typeface="微软雅黑" panose="020B0503020204020204" pitchFamily="34" charset="-122"/>
                  <a:sym typeface="Wingdings 3" panose="05040102010807070707" pitchFamily="18" charset="2"/>
                </a:rPr>
                <a:t>D</a:t>
              </a:r>
              <a:r>
                <a:rPr lang="en-US" altLang="zh-CN" b="1" kern="0" dirty="0">
                  <a:solidFill>
                    <a:prstClr val="white"/>
                  </a:solidFill>
                  <a:latin typeface="微软雅黑" panose="020B0503020204020204" pitchFamily="34" charset="-122"/>
                  <a:ea typeface="微软雅黑" panose="020B0503020204020204" pitchFamily="34" charset="-122"/>
                  <a:cs typeface="+mn-cs"/>
                  <a:sym typeface="Wingdings 3" panose="05040102010807070707" pitchFamily="18" charset="2"/>
                </a:rPr>
                <a:t>ata Fusion</a:t>
              </a:r>
              <a:endParaRPr kumimoji="0" lang="zh-CN" altLang="en-US" b="0" i="0" u="none" strike="noStrike" kern="0" cap="none" spc="0" normalizeH="0" baseline="0" noProof="0" dirty="0">
                <a:ln>
                  <a:noFill/>
                </a:ln>
                <a:solidFill>
                  <a:schemeClr val="accent6">
                    <a:lumMod val="60000"/>
                    <a:lumOff val="40000"/>
                  </a:schemeClr>
                </a:solidFill>
                <a:effectLst/>
                <a:uLnTx/>
                <a:uFillTx/>
                <a:latin typeface="Microsoft YaHei" panose="020F0502020204030204"/>
                <a:ea typeface="Microsoft YaHei"/>
                <a:cs typeface="+mn-cs"/>
              </a:endParaRPr>
            </a:p>
          </p:txBody>
        </p:sp>
        <p:sp>
          <p:nvSpPr>
            <p:cNvPr id="28" name="矩形 27">
              <a:extLst>
                <a:ext uri="{FF2B5EF4-FFF2-40B4-BE49-F238E27FC236}">
                  <a16:creationId xmlns:a16="http://schemas.microsoft.com/office/drawing/2014/main" id="{4F1D9A05-35F0-C5EA-9122-09AD0CADF604}"/>
                </a:ext>
              </a:extLst>
            </p:cNvPr>
            <p:cNvSpPr/>
            <p:nvPr/>
          </p:nvSpPr>
          <p:spPr>
            <a:xfrm>
              <a:off x="7793431" y="4115496"/>
              <a:ext cx="3887846" cy="1288548"/>
            </a:xfrm>
            <a:prstGeom prst="rect">
              <a:avLst/>
            </a:prstGeom>
            <a:noFill/>
            <a:ln w="28575" cap="flat" cmpd="sng" algn="ctr">
              <a:solidFill>
                <a:srgbClr val="EB7055"/>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a:ln w="0"/>
                <a:solidFill>
                  <a:prstClr val="black">
                    <a:lumMod val="85000"/>
                    <a:lumOff val="15000"/>
                  </a:prstClr>
                </a:solidFill>
                <a:effectLst/>
                <a:uLnTx/>
                <a:uFillTx/>
                <a:latin typeface="Calibri" panose="020F0502020204030204"/>
                <a:ea typeface="等线" panose="02010600030101010101" pitchFamily="2" charset="-122"/>
                <a:cs typeface="Times New Roman" panose="02020603050405020304" pitchFamily="18" charset="0"/>
              </a:endParaRPr>
            </a:p>
          </p:txBody>
        </p:sp>
        <p:sp>
          <p:nvSpPr>
            <p:cNvPr id="29" name="文本框 28">
              <a:extLst>
                <a:ext uri="{FF2B5EF4-FFF2-40B4-BE49-F238E27FC236}">
                  <a16:creationId xmlns:a16="http://schemas.microsoft.com/office/drawing/2014/main" id="{53C74A97-A30B-A752-483D-F4FFE89A5969}"/>
                </a:ext>
              </a:extLst>
            </p:cNvPr>
            <p:cNvSpPr txBox="1"/>
            <p:nvPr/>
          </p:nvSpPr>
          <p:spPr>
            <a:xfrm>
              <a:off x="7802841" y="4178597"/>
              <a:ext cx="3889848" cy="1200329"/>
            </a:xfrm>
            <a:prstGeom prst="rect">
              <a:avLst/>
            </a:prstGeom>
            <a:noFill/>
            <a:ln>
              <a:noFill/>
            </a:ln>
          </p:spPr>
          <p:txBody>
            <a:bodyPr wrap="square" rtlCol="0">
              <a:spAutoFit/>
            </a:bodyPr>
            <a:lstStyle/>
            <a:p>
              <a:pPr>
                <a:defRPr/>
              </a:pPr>
              <a:r>
                <a:rPr lang="zh-CN" altLang="en-US" b="1" kern="0" dirty="0">
                  <a:ln w="0"/>
                  <a:solidFill>
                    <a:prstClr val="black">
                      <a:lumMod val="85000"/>
                      <a:lumOff val="15000"/>
                    </a:prstClr>
                  </a:solidFill>
                  <a:latin typeface="Microsoft YaHei" panose="020F0502020204030204"/>
                  <a:ea typeface="Microsoft YaHei"/>
                  <a:cs typeface="Times New Roman" panose="02020603050405020304" pitchFamily="18" charset="0"/>
                </a:rPr>
                <a:t>将已关联的不同来源的数据集成至统一的数据库中，解决数据集成过程中的冲突问题（数据异构性、不完整、错误或过时等）</a:t>
              </a:r>
            </a:p>
          </p:txBody>
        </p:sp>
      </p:grpSp>
      <p:grpSp>
        <p:nvGrpSpPr>
          <p:cNvPr id="30" name="组合 29">
            <a:extLst>
              <a:ext uri="{FF2B5EF4-FFF2-40B4-BE49-F238E27FC236}">
                <a16:creationId xmlns:a16="http://schemas.microsoft.com/office/drawing/2014/main" id="{BFF6D70F-9162-3B6E-9451-0F85C7B9F966}"/>
              </a:ext>
            </a:extLst>
          </p:cNvPr>
          <p:cNvGrpSpPr/>
          <p:nvPr/>
        </p:nvGrpSpPr>
        <p:grpSpPr>
          <a:xfrm>
            <a:off x="7649359" y="5097111"/>
            <a:ext cx="3933087" cy="1032131"/>
            <a:chOff x="7793427" y="5003031"/>
            <a:chExt cx="3933087" cy="1032131"/>
          </a:xfrm>
        </p:grpSpPr>
        <p:sp>
          <p:nvSpPr>
            <p:cNvPr id="31" name="文本框 30">
              <a:extLst>
                <a:ext uri="{FF2B5EF4-FFF2-40B4-BE49-F238E27FC236}">
                  <a16:creationId xmlns:a16="http://schemas.microsoft.com/office/drawing/2014/main" id="{5CAAD207-085F-4595-75FE-D9A460B0EAB4}"/>
                </a:ext>
              </a:extLst>
            </p:cNvPr>
            <p:cNvSpPr txBox="1"/>
            <p:nvPr/>
          </p:nvSpPr>
          <p:spPr>
            <a:xfrm>
              <a:off x="7793987" y="5003031"/>
              <a:ext cx="3887289" cy="369332"/>
            </a:xfrm>
            <a:prstGeom prst="rect">
              <a:avLst/>
            </a:prstGeom>
            <a:solidFill>
              <a:schemeClr val="accent6">
                <a:lumMod val="60000"/>
                <a:lumOff val="40000"/>
              </a:schemeClr>
            </a:solidFill>
            <a:ln w="28575">
              <a:solidFill>
                <a:schemeClr val="accent6">
                  <a:lumMod val="60000"/>
                  <a:lumOff val="40000"/>
                </a:schemeClr>
              </a:solidFill>
            </a:ln>
            <a:effectLst/>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b="1" kern="0" dirty="0">
                  <a:solidFill>
                    <a:prstClr val="white"/>
                  </a:solidFill>
                  <a:latin typeface="微软雅黑" panose="020B0503020204020204" pitchFamily="34" charset="-122"/>
                  <a:ea typeface="微软雅黑" panose="020B0503020204020204" pitchFamily="34" charset="-122"/>
                  <a:sym typeface="Wingdings 3" panose="05040102010807070707" pitchFamily="18" charset="2"/>
                </a:rPr>
                <a:t>数据清洗 </a:t>
              </a:r>
              <a:r>
                <a:rPr lang="en-US" altLang="zh-CN" b="1" kern="0" dirty="0">
                  <a:solidFill>
                    <a:prstClr val="white"/>
                  </a:solidFill>
                  <a:latin typeface="微软雅黑" panose="020B0503020204020204" pitchFamily="34" charset="-122"/>
                  <a:ea typeface="微软雅黑" panose="020B0503020204020204" pitchFamily="34" charset="-122"/>
                  <a:cs typeface="+mn-cs"/>
                  <a:sym typeface="Wingdings 3" panose="05040102010807070707" pitchFamily="18" charset="2"/>
                </a:rPr>
                <a:t>–</a:t>
              </a:r>
              <a:r>
                <a:rPr lang="en-US" altLang="zh-CN" b="1" kern="0" dirty="0">
                  <a:solidFill>
                    <a:prstClr val="white"/>
                  </a:solidFill>
                  <a:latin typeface="微软雅黑" panose="020B0503020204020204" pitchFamily="34" charset="-122"/>
                  <a:ea typeface="微软雅黑" panose="020B0503020204020204" pitchFamily="34" charset="-122"/>
                  <a:sym typeface="Wingdings 3" panose="05040102010807070707" pitchFamily="18" charset="2"/>
                </a:rPr>
                <a:t> Data cleansing </a:t>
              </a:r>
              <a:endParaRPr kumimoji="0" lang="zh-CN" altLang="en-US" b="0" i="0" u="none" strike="noStrike" kern="0" cap="none" spc="0" normalizeH="0" baseline="0" noProof="0" dirty="0">
                <a:ln>
                  <a:noFill/>
                </a:ln>
                <a:solidFill>
                  <a:schemeClr val="accent6">
                    <a:lumMod val="60000"/>
                    <a:lumOff val="40000"/>
                  </a:schemeClr>
                </a:solidFill>
                <a:effectLst/>
                <a:uLnTx/>
                <a:uFillTx/>
                <a:latin typeface="Microsoft YaHei" panose="020F0502020204030204"/>
                <a:ea typeface="Microsoft YaHei"/>
                <a:cs typeface="+mn-cs"/>
              </a:endParaRPr>
            </a:p>
          </p:txBody>
        </p:sp>
        <p:sp>
          <p:nvSpPr>
            <p:cNvPr id="32" name="矩形 31">
              <a:extLst>
                <a:ext uri="{FF2B5EF4-FFF2-40B4-BE49-F238E27FC236}">
                  <a16:creationId xmlns:a16="http://schemas.microsoft.com/office/drawing/2014/main" id="{E3E0FF7A-67BC-8C24-0F27-FF77FFCD2E95}"/>
                </a:ext>
              </a:extLst>
            </p:cNvPr>
            <p:cNvSpPr/>
            <p:nvPr/>
          </p:nvSpPr>
          <p:spPr>
            <a:xfrm>
              <a:off x="7793427" y="5381158"/>
              <a:ext cx="3887289" cy="654004"/>
            </a:xfrm>
            <a:prstGeom prst="rect">
              <a:avLst/>
            </a:prstGeom>
            <a:noFill/>
            <a:ln w="28575" cap="flat" cmpd="sng" algn="ctr">
              <a:solidFill>
                <a:schemeClr val="accent6">
                  <a:lumMod val="60000"/>
                  <a:lumOff val="40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a:ln w="0"/>
                <a:solidFill>
                  <a:prstClr val="black">
                    <a:lumMod val="85000"/>
                    <a:lumOff val="15000"/>
                  </a:prstClr>
                </a:solidFill>
                <a:effectLst/>
                <a:uLnTx/>
                <a:uFillTx/>
                <a:latin typeface="Calibri" panose="020F0502020204030204"/>
                <a:ea typeface="等线" panose="02010600030101010101" pitchFamily="2" charset="-122"/>
                <a:cs typeface="Times New Roman" panose="02020603050405020304" pitchFamily="18" charset="0"/>
              </a:endParaRPr>
            </a:p>
          </p:txBody>
        </p:sp>
        <p:sp>
          <p:nvSpPr>
            <p:cNvPr id="33" name="文本框 32">
              <a:extLst>
                <a:ext uri="{FF2B5EF4-FFF2-40B4-BE49-F238E27FC236}">
                  <a16:creationId xmlns:a16="http://schemas.microsoft.com/office/drawing/2014/main" id="{E8FD357D-AC20-E58C-01A5-F1E0C38C5EF1}"/>
                </a:ext>
              </a:extLst>
            </p:cNvPr>
            <p:cNvSpPr txBox="1"/>
            <p:nvPr/>
          </p:nvSpPr>
          <p:spPr>
            <a:xfrm>
              <a:off x="7836665" y="5386697"/>
              <a:ext cx="3889849" cy="646331"/>
            </a:xfrm>
            <a:prstGeom prst="rect">
              <a:avLst/>
            </a:prstGeom>
            <a:noFill/>
            <a:ln>
              <a:noFill/>
            </a:ln>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w="0"/>
                  <a:solidFill>
                    <a:prstClr val="black"/>
                  </a:solidFill>
                  <a:effectLst/>
                  <a:uLnTx/>
                  <a:uFillTx/>
                  <a:latin typeface="Microsoft YaHei" panose="020F0502020204030204"/>
                  <a:ea typeface="Microsoft YaHei"/>
                  <a:cs typeface="Times New Roman" panose="02020603050405020304" pitchFamily="18" charset="0"/>
                </a:rPr>
                <a:t>检测并修复脏数据</a:t>
              </a:r>
              <a:r>
                <a:rPr kumimoji="0" lang="en-US" altLang="zh-CN" b="1" i="0" u="none" strike="noStrike" kern="0" cap="none" spc="0" normalizeH="0" baseline="0" noProof="0" dirty="0">
                  <a:ln w="0"/>
                  <a:solidFill>
                    <a:prstClr val="black"/>
                  </a:solidFill>
                  <a:effectLst/>
                  <a:uLnTx/>
                  <a:uFillTx/>
                  <a:latin typeface="Microsoft YaHei" panose="020F0502020204030204"/>
                  <a:ea typeface="Microsoft YaHei"/>
                  <a:cs typeface="Times New Roman" panose="02020603050405020304" pitchFamily="18" charset="0"/>
                </a:rPr>
                <a:t>,</a:t>
              </a:r>
              <a:r>
                <a:rPr kumimoji="0" lang="zh-CN" altLang="en-US" b="1" i="0" u="none" strike="noStrike" kern="0" cap="none" spc="0" normalizeH="0" baseline="0" noProof="0" dirty="0">
                  <a:ln w="0"/>
                  <a:solidFill>
                    <a:prstClr val="black"/>
                  </a:solidFill>
                  <a:effectLst/>
                  <a:uLnTx/>
                  <a:uFillTx/>
                  <a:latin typeface="Microsoft YaHei" panose="020F0502020204030204"/>
                  <a:ea typeface="Microsoft YaHei"/>
                  <a:cs typeface="Times New Roman" panose="02020603050405020304" pitchFamily="18" charset="0"/>
                </a:rPr>
                <a:t>以确保数据集成的有效性</a:t>
              </a:r>
            </a:p>
          </p:txBody>
        </p:sp>
      </p:grpSp>
      <p:graphicFrame>
        <p:nvGraphicFramePr>
          <p:cNvPr id="34" name="表格 33">
            <a:extLst>
              <a:ext uri="{FF2B5EF4-FFF2-40B4-BE49-F238E27FC236}">
                <a16:creationId xmlns:a16="http://schemas.microsoft.com/office/drawing/2014/main" id="{E25A7980-01A8-8FF1-6745-0BDC2196EEE2}"/>
              </a:ext>
            </a:extLst>
          </p:cNvPr>
          <p:cNvGraphicFramePr>
            <a:graphicFrameLocks noGrp="1"/>
          </p:cNvGraphicFramePr>
          <p:nvPr>
            <p:extLst>
              <p:ext uri="{D42A27DB-BD31-4B8C-83A1-F6EECF244321}">
                <p14:modId xmlns:p14="http://schemas.microsoft.com/office/powerpoint/2010/main" val="3447942944"/>
              </p:ext>
            </p:extLst>
          </p:nvPr>
        </p:nvGraphicFramePr>
        <p:xfrm>
          <a:off x="882222" y="3005092"/>
          <a:ext cx="1394562" cy="1054132"/>
        </p:xfrm>
        <a:graphic>
          <a:graphicData uri="http://schemas.openxmlformats.org/drawingml/2006/table">
            <a:tbl>
              <a:tblPr firstRow="1" bandRow="1">
                <a:tableStyleId>{BDBED569-4797-4DF1-A0F4-6AAB3CD982D8}</a:tableStyleId>
              </a:tblPr>
              <a:tblGrid>
                <a:gridCol w="259547">
                  <a:extLst>
                    <a:ext uri="{9D8B030D-6E8A-4147-A177-3AD203B41FA5}">
                      <a16:colId xmlns:a16="http://schemas.microsoft.com/office/drawing/2014/main" val="1951319910"/>
                    </a:ext>
                  </a:extLst>
                </a:gridCol>
                <a:gridCol w="285531">
                  <a:extLst>
                    <a:ext uri="{9D8B030D-6E8A-4147-A177-3AD203B41FA5}">
                      <a16:colId xmlns:a16="http://schemas.microsoft.com/office/drawing/2014/main" val="1677384739"/>
                    </a:ext>
                  </a:extLst>
                </a:gridCol>
                <a:gridCol w="266745">
                  <a:extLst>
                    <a:ext uri="{9D8B030D-6E8A-4147-A177-3AD203B41FA5}">
                      <a16:colId xmlns:a16="http://schemas.microsoft.com/office/drawing/2014/main" val="3183719061"/>
                    </a:ext>
                  </a:extLst>
                </a:gridCol>
                <a:gridCol w="278424">
                  <a:extLst>
                    <a:ext uri="{9D8B030D-6E8A-4147-A177-3AD203B41FA5}">
                      <a16:colId xmlns:a16="http://schemas.microsoft.com/office/drawing/2014/main" val="3670566612"/>
                    </a:ext>
                  </a:extLst>
                </a:gridCol>
                <a:gridCol w="304315">
                  <a:extLst>
                    <a:ext uri="{9D8B030D-6E8A-4147-A177-3AD203B41FA5}">
                      <a16:colId xmlns:a16="http://schemas.microsoft.com/office/drawing/2014/main" val="2443542848"/>
                    </a:ext>
                  </a:extLst>
                </a:gridCol>
              </a:tblGrid>
              <a:tr h="303361">
                <a:tc>
                  <a:txBody>
                    <a:bodyPr/>
                    <a:lstStyle/>
                    <a:p>
                      <a:pPr algn="ctr"/>
                      <a:r>
                        <a:rPr lang="zh-CN" altLang="en-US" sz="700" dirty="0"/>
                        <a:t>名称</a:t>
                      </a:r>
                      <a:endParaRPr lang="zh-CN" altLang="en-US" sz="700" dirty="0">
                        <a:latin typeface="微软雅黑" panose="020B0503020204020204" pitchFamily="34" charset="-122"/>
                        <a:ea typeface="微软雅黑" panose="020B0503020204020204" pitchFamily="34" charset="-122"/>
                      </a:endParaRPr>
                    </a:p>
                  </a:txBody>
                  <a:tcPr marL="77769" marR="77769" marT="38885" marB="38885"/>
                </a:tc>
                <a:tc>
                  <a:txBody>
                    <a:bodyPr/>
                    <a:lstStyle/>
                    <a:p>
                      <a:pPr algn="ctr"/>
                      <a:r>
                        <a:rPr lang="zh-CN" altLang="en-US" sz="700" dirty="0"/>
                        <a:t>经度</a:t>
                      </a:r>
                      <a:endParaRPr lang="zh-CN" altLang="en-US" sz="700" dirty="0">
                        <a:latin typeface="微软雅黑" panose="020B0503020204020204" pitchFamily="34" charset="-122"/>
                        <a:ea typeface="微软雅黑" panose="020B0503020204020204" pitchFamily="34" charset="-122"/>
                      </a:endParaRPr>
                    </a:p>
                  </a:txBody>
                  <a:tcPr marL="77769" marR="77769" marT="38885" marB="38885"/>
                </a:tc>
                <a:tc>
                  <a:txBody>
                    <a:bodyPr/>
                    <a:lstStyle/>
                    <a:p>
                      <a:pPr algn="ctr"/>
                      <a:r>
                        <a:rPr lang="zh-CN" altLang="en-US" sz="700" dirty="0"/>
                        <a:t>纬度</a:t>
                      </a:r>
                      <a:endParaRPr lang="zh-CN" altLang="en-US" sz="700" dirty="0">
                        <a:latin typeface="微软雅黑" panose="020B0503020204020204" pitchFamily="34" charset="-122"/>
                        <a:ea typeface="微软雅黑" panose="020B0503020204020204" pitchFamily="34" charset="-122"/>
                      </a:endParaRPr>
                    </a:p>
                  </a:txBody>
                  <a:tcPr marL="77769" marR="77769" marT="38885" marB="38885"/>
                </a:tc>
                <a:tc>
                  <a:txBody>
                    <a:bodyPr/>
                    <a:lstStyle/>
                    <a:p>
                      <a:pPr algn="ctr"/>
                      <a:r>
                        <a:rPr lang="zh-CN" altLang="en-US" sz="700" dirty="0"/>
                        <a:t>地址</a:t>
                      </a:r>
                      <a:endParaRPr lang="zh-CN" altLang="en-US" sz="700" dirty="0">
                        <a:latin typeface="微软雅黑" panose="020B0503020204020204" pitchFamily="34" charset="-122"/>
                        <a:ea typeface="微软雅黑" panose="020B0503020204020204" pitchFamily="34" charset="-122"/>
                      </a:endParaRPr>
                    </a:p>
                  </a:txBody>
                  <a:tcPr marL="77769" marR="77769" marT="38885" marB="38885"/>
                </a:tc>
                <a:tc>
                  <a:txBody>
                    <a:bodyPr/>
                    <a:lstStyle/>
                    <a:p>
                      <a:pPr algn="ctr"/>
                      <a:r>
                        <a:rPr lang="zh-CN" altLang="en-US" sz="700" dirty="0"/>
                        <a:t>类型</a:t>
                      </a:r>
                      <a:endParaRPr lang="zh-CN" altLang="en-US" sz="700" dirty="0">
                        <a:latin typeface="微软雅黑" panose="020B0503020204020204" pitchFamily="34" charset="-122"/>
                        <a:ea typeface="微软雅黑" panose="020B0503020204020204" pitchFamily="34" charset="-122"/>
                      </a:endParaRPr>
                    </a:p>
                  </a:txBody>
                  <a:tcPr marL="77769" marR="77769" marT="38885" marB="38885"/>
                </a:tc>
                <a:extLst>
                  <a:ext uri="{0D108BD9-81ED-4DB2-BD59-A6C34878D82A}">
                    <a16:rowId xmlns:a16="http://schemas.microsoft.com/office/drawing/2014/main" val="1480697369"/>
                  </a:ext>
                </a:extLst>
              </a:tr>
              <a:tr h="250257">
                <a:tc>
                  <a:txBody>
                    <a:bodyPr/>
                    <a:lstStyle/>
                    <a:p>
                      <a:pPr algn="ctr"/>
                      <a:endParaRPr lang="zh-CN" altLang="en-US" sz="500" dirty="0">
                        <a:solidFill>
                          <a:schemeClr val="tx1"/>
                        </a:solidFill>
                        <a:latin typeface="微软雅黑" panose="020B0503020204020204" pitchFamily="34" charset="-122"/>
                        <a:ea typeface="微软雅黑" panose="020B0503020204020204" pitchFamily="34" charset="-122"/>
                      </a:endParaRPr>
                    </a:p>
                  </a:txBody>
                  <a:tcPr marL="77769" marR="77769" marT="38885" marB="38885" anchor="ctr"/>
                </a:tc>
                <a:tc>
                  <a:txBody>
                    <a:bodyPr/>
                    <a:lstStyle/>
                    <a:p>
                      <a:pPr algn="ctr" fontAlgn="ctr"/>
                      <a:endParaRPr lang="en-US" altLang="zh-CN" sz="500" b="0" i="0" u="none" strike="noStrike" dirty="0">
                        <a:solidFill>
                          <a:schemeClr val="tx1"/>
                        </a:solidFill>
                        <a:effectLst/>
                        <a:latin typeface="微软雅黑" panose="020B0503020204020204" pitchFamily="34" charset="-122"/>
                        <a:ea typeface="微软雅黑" panose="020B0503020204020204" pitchFamily="34" charset="-122"/>
                      </a:endParaRPr>
                    </a:p>
                  </a:txBody>
                  <a:tcPr marL="6481" marR="6481" marT="6481" marB="0" anchor="ctr"/>
                </a:tc>
                <a:tc>
                  <a:txBody>
                    <a:bodyPr/>
                    <a:lstStyle/>
                    <a:p>
                      <a:pPr algn="ctr" fontAlgn="ctr"/>
                      <a:endParaRPr lang="en-US" altLang="zh-CN" sz="500" b="0" i="0" u="none" strike="noStrike" dirty="0">
                        <a:solidFill>
                          <a:schemeClr val="tx1"/>
                        </a:solidFill>
                        <a:effectLst/>
                        <a:latin typeface="微软雅黑" panose="020B0503020204020204" pitchFamily="34" charset="-122"/>
                        <a:ea typeface="微软雅黑" panose="020B0503020204020204" pitchFamily="34" charset="-122"/>
                      </a:endParaRPr>
                    </a:p>
                  </a:txBody>
                  <a:tcPr marL="6481" marR="6481" marT="6481"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endParaRPr lang="en-US" altLang="zh-CN" sz="500" b="0" i="0" u="none" strike="noStrike" dirty="0">
                        <a:solidFill>
                          <a:schemeClr val="tx1"/>
                        </a:solidFill>
                        <a:effectLst/>
                        <a:latin typeface="微软雅黑" panose="020B0503020204020204" pitchFamily="34" charset="-122"/>
                        <a:ea typeface="微软雅黑" panose="020B0503020204020204" pitchFamily="34" charset="-122"/>
                      </a:endParaRPr>
                    </a:p>
                  </a:txBody>
                  <a:tcPr marL="6481" marR="6481" marT="6481" marB="0" anchor="ctr"/>
                </a:tc>
                <a:tc>
                  <a:txBody>
                    <a:bodyPr/>
                    <a:lstStyle/>
                    <a:p>
                      <a:pPr algn="ctr"/>
                      <a:endParaRPr lang="zh-CN" altLang="en-US" sz="500" dirty="0">
                        <a:solidFill>
                          <a:schemeClr val="tx1"/>
                        </a:solidFill>
                        <a:latin typeface="微软雅黑" panose="020B0503020204020204" pitchFamily="34" charset="-122"/>
                        <a:ea typeface="微软雅黑" panose="020B0503020204020204" pitchFamily="34" charset="-122"/>
                      </a:endParaRPr>
                    </a:p>
                  </a:txBody>
                  <a:tcPr marL="77769" marR="77769" marT="38885" marB="38885" anchor="ctr"/>
                </a:tc>
                <a:extLst>
                  <a:ext uri="{0D108BD9-81ED-4DB2-BD59-A6C34878D82A}">
                    <a16:rowId xmlns:a16="http://schemas.microsoft.com/office/drawing/2014/main" val="1532414040"/>
                  </a:ext>
                </a:extLst>
              </a:tr>
              <a:tr h="250257">
                <a:tc>
                  <a:txBody>
                    <a:bodyPr/>
                    <a:lstStyle/>
                    <a:p>
                      <a:pPr algn="ctr"/>
                      <a:endParaRPr lang="zh-CN" altLang="en-US" sz="500" dirty="0">
                        <a:solidFill>
                          <a:schemeClr val="tx1"/>
                        </a:solidFill>
                        <a:latin typeface="微软雅黑" panose="020B0503020204020204" pitchFamily="34" charset="-122"/>
                        <a:ea typeface="微软雅黑" panose="020B0503020204020204" pitchFamily="34" charset="-122"/>
                      </a:endParaRPr>
                    </a:p>
                  </a:txBody>
                  <a:tcPr marL="77769" marR="77769" marT="38885" marB="38885" anchor="ctr"/>
                </a:tc>
                <a:tc>
                  <a:txBody>
                    <a:bodyPr/>
                    <a:lstStyle/>
                    <a:p>
                      <a:pPr algn="ctr" fontAlgn="ctr"/>
                      <a:endParaRPr lang="en-US" altLang="zh-CN" sz="500" b="0" i="0" u="none" strike="noStrike" dirty="0">
                        <a:solidFill>
                          <a:schemeClr val="tx1"/>
                        </a:solidFill>
                        <a:effectLst/>
                        <a:latin typeface="微软雅黑" panose="020B0503020204020204" pitchFamily="34" charset="-122"/>
                        <a:ea typeface="微软雅黑" panose="020B0503020204020204" pitchFamily="34" charset="-122"/>
                      </a:endParaRPr>
                    </a:p>
                  </a:txBody>
                  <a:tcPr marL="6481" marR="6481" marT="6481" marB="0" anchor="ctr"/>
                </a:tc>
                <a:tc>
                  <a:txBody>
                    <a:bodyPr/>
                    <a:lstStyle/>
                    <a:p>
                      <a:pPr algn="ctr" fontAlgn="ctr"/>
                      <a:endParaRPr lang="en-US" altLang="zh-CN" sz="500" b="0" i="0" u="none" strike="noStrike" dirty="0">
                        <a:solidFill>
                          <a:schemeClr val="tx1"/>
                        </a:solidFill>
                        <a:effectLst/>
                        <a:latin typeface="微软雅黑" panose="020B0503020204020204" pitchFamily="34" charset="-122"/>
                        <a:ea typeface="微软雅黑" panose="020B0503020204020204" pitchFamily="34" charset="-122"/>
                      </a:endParaRPr>
                    </a:p>
                  </a:txBody>
                  <a:tcPr marL="6481" marR="6481" marT="6481"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endParaRPr lang="en-US" altLang="zh-CN" sz="500" b="0" i="0" u="none" strike="noStrike" dirty="0">
                        <a:solidFill>
                          <a:schemeClr val="tx1"/>
                        </a:solidFill>
                        <a:effectLst/>
                        <a:latin typeface="微软雅黑" panose="020B0503020204020204" pitchFamily="34" charset="-122"/>
                        <a:ea typeface="微软雅黑" panose="020B0503020204020204" pitchFamily="34" charset="-122"/>
                      </a:endParaRPr>
                    </a:p>
                  </a:txBody>
                  <a:tcPr marL="6481" marR="6481" marT="6481" marB="0" anchor="ctr"/>
                </a:tc>
                <a:tc>
                  <a:txBody>
                    <a:bodyPr/>
                    <a:lstStyle/>
                    <a:p>
                      <a:pPr algn="ctr"/>
                      <a:endParaRPr lang="zh-CN" altLang="en-US" sz="500" dirty="0">
                        <a:solidFill>
                          <a:schemeClr val="tx1"/>
                        </a:solidFill>
                        <a:latin typeface="微软雅黑" panose="020B0503020204020204" pitchFamily="34" charset="-122"/>
                        <a:ea typeface="微软雅黑" panose="020B0503020204020204" pitchFamily="34" charset="-122"/>
                      </a:endParaRPr>
                    </a:p>
                  </a:txBody>
                  <a:tcPr marL="77769" marR="77769" marT="38885" marB="38885" anchor="ctr"/>
                </a:tc>
                <a:extLst>
                  <a:ext uri="{0D108BD9-81ED-4DB2-BD59-A6C34878D82A}">
                    <a16:rowId xmlns:a16="http://schemas.microsoft.com/office/drawing/2014/main" val="813029164"/>
                  </a:ext>
                </a:extLst>
              </a:tr>
              <a:tr h="250257">
                <a:tc>
                  <a:txBody>
                    <a:bodyPr/>
                    <a:lstStyle/>
                    <a:p>
                      <a:pPr algn="ctr"/>
                      <a:endParaRPr lang="zh-CN" altLang="en-US" sz="500" dirty="0">
                        <a:solidFill>
                          <a:schemeClr val="tx1"/>
                        </a:solidFill>
                        <a:latin typeface="微软雅黑" panose="020B0503020204020204" pitchFamily="34" charset="-122"/>
                        <a:ea typeface="微软雅黑" panose="020B0503020204020204" pitchFamily="34" charset="-122"/>
                      </a:endParaRPr>
                    </a:p>
                  </a:txBody>
                  <a:tcPr marL="77769" marR="77769" marT="38885" marB="38885" anchor="ctr"/>
                </a:tc>
                <a:tc>
                  <a:txBody>
                    <a:bodyPr/>
                    <a:lstStyle/>
                    <a:p>
                      <a:pPr algn="ctr" fontAlgn="ctr"/>
                      <a:endParaRPr lang="en-US" altLang="zh-CN" sz="500" b="0" i="0" u="none" strike="noStrike" dirty="0">
                        <a:solidFill>
                          <a:schemeClr val="tx1"/>
                        </a:solidFill>
                        <a:effectLst/>
                        <a:latin typeface="微软雅黑" panose="020B0503020204020204" pitchFamily="34" charset="-122"/>
                        <a:ea typeface="微软雅黑" panose="020B0503020204020204" pitchFamily="34" charset="-122"/>
                      </a:endParaRPr>
                    </a:p>
                  </a:txBody>
                  <a:tcPr marL="6481" marR="6481" marT="6481" marB="0" anchor="ctr"/>
                </a:tc>
                <a:tc>
                  <a:txBody>
                    <a:bodyPr/>
                    <a:lstStyle/>
                    <a:p>
                      <a:pPr algn="ctr" fontAlgn="ctr"/>
                      <a:endParaRPr lang="en-US" altLang="zh-CN" sz="500" b="0" i="0" u="none" strike="noStrike" dirty="0">
                        <a:solidFill>
                          <a:schemeClr val="tx1"/>
                        </a:solidFill>
                        <a:effectLst/>
                        <a:latin typeface="微软雅黑" panose="020B0503020204020204" pitchFamily="34" charset="-122"/>
                        <a:ea typeface="微软雅黑" panose="020B0503020204020204" pitchFamily="34" charset="-122"/>
                      </a:endParaRPr>
                    </a:p>
                  </a:txBody>
                  <a:tcPr marL="6481" marR="6481" marT="6481"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endParaRPr lang="en-US" altLang="zh-CN" sz="500" b="0" i="0" u="none" strike="noStrike" dirty="0">
                        <a:solidFill>
                          <a:schemeClr val="tx1"/>
                        </a:solidFill>
                        <a:effectLst/>
                        <a:latin typeface="微软雅黑" panose="020B0503020204020204" pitchFamily="34" charset="-122"/>
                        <a:ea typeface="微软雅黑" panose="020B0503020204020204" pitchFamily="34" charset="-122"/>
                      </a:endParaRPr>
                    </a:p>
                  </a:txBody>
                  <a:tcPr marL="6481" marR="6481" marT="6481" marB="0" anchor="ctr"/>
                </a:tc>
                <a:tc>
                  <a:txBody>
                    <a:bodyPr/>
                    <a:lstStyle/>
                    <a:p>
                      <a:pPr algn="ctr"/>
                      <a:endParaRPr lang="zh-CN" altLang="en-US" sz="500" dirty="0">
                        <a:solidFill>
                          <a:schemeClr val="tx1"/>
                        </a:solidFill>
                        <a:latin typeface="微软雅黑" panose="020B0503020204020204" pitchFamily="34" charset="-122"/>
                        <a:ea typeface="微软雅黑" panose="020B0503020204020204" pitchFamily="34" charset="-122"/>
                      </a:endParaRPr>
                    </a:p>
                  </a:txBody>
                  <a:tcPr marL="77769" marR="77769" marT="38885" marB="38885" anchor="ctr"/>
                </a:tc>
                <a:extLst>
                  <a:ext uri="{0D108BD9-81ED-4DB2-BD59-A6C34878D82A}">
                    <a16:rowId xmlns:a16="http://schemas.microsoft.com/office/drawing/2014/main" val="4103533287"/>
                  </a:ext>
                </a:extLst>
              </a:tr>
            </a:tbl>
          </a:graphicData>
        </a:graphic>
      </p:graphicFrame>
      <p:graphicFrame>
        <p:nvGraphicFramePr>
          <p:cNvPr id="35" name="表格 34">
            <a:extLst>
              <a:ext uri="{FF2B5EF4-FFF2-40B4-BE49-F238E27FC236}">
                <a16:creationId xmlns:a16="http://schemas.microsoft.com/office/drawing/2014/main" id="{647D80C5-E4F7-0D23-3AF4-F692951F22F4}"/>
              </a:ext>
            </a:extLst>
          </p:cNvPr>
          <p:cNvGraphicFramePr>
            <a:graphicFrameLocks noGrp="1"/>
          </p:cNvGraphicFramePr>
          <p:nvPr>
            <p:extLst>
              <p:ext uri="{D42A27DB-BD31-4B8C-83A1-F6EECF244321}">
                <p14:modId xmlns:p14="http://schemas.microsoft.com/office/powerpoint/2010/main" val="1377321151"/>
              </p:ext>
            </p:extLst>
          </p:nvPr>
        </p:nvGraphicFramePr>
        <p:xfrm>
          <a:off x="2923507" y="3005911"/>
          <a:ext cx="1394562" cy="1054132"/>
        </p:xfrm>
        <a:graphic>
          <a:graphicData uri="http://schemas.openxmlformats.org/drawingml/2006/table">
            <a:tbl>
              <a:tblPr firstRow="1" bandRow="1">
                <a:tableStyleId>{E8B1032C-EA38-4F05-BA0D-38AFFFC7BED3}</a:tableStyleId>
              </a:tblPr>
              <a:tblGrid>
                <a:gridCol w="259547">
                  <a:extLst>
                    <a:ext uri="{9D8B030D-6E8A-4147-A177-3AD203B41FA5}">
                      <a16:colId xmlns:a16="http://schemas.microsoft.com/office/drawing/2014/main" val="1951319910"/>
                    </a:ext>
                  </a:extLst>
                </a:gridCol>
                <a:gridCol w="285531">
                  <a:extLst>
                    <a:ext uri="{9D8B030D-6E8A-4147-A177-3AD203B41FA5}">
                      <a16:colId xmlns:a16="http://schemas.microsoft.com/office/drawing/2014/main" val="1677384739"/>
                    </a:ext>
                  </a:extLst>
                </a:gridCol>
                <a:gridCol w="266745">
                  <a:extLst>
                    <a:ext uri="{9D8B030D-6E8A-4147-A177-3AD203B41FA5}">
                      <a16:colId xmlns:a16="http://schemas.microsoft.com/office/drawing/2014/main" val="3183719061"/>
                    </a:ext>
                  </a:extLst>
                </a:gridCol>
                <a:gridCol w="278424">
                  <a:extLst>
                    <a:ext uri="{9D8B030D-6E8A-4147-A177-3AD203B41FA5}">
                      <a16:colId xmlns:a16="http://schemas.microsoft.com/office/drawing/2014/main" val="3670566612"/>
                    </a:ext>
                  </a:extLst>
                </a:gridCol>
                <a:gridCol w="304315">
                  <a:extLst>
                    <a:ext uri="{9D8B030D-6E8A-4147-A177-3AD203B41FA5}">
                      <a16:colId xmlns:a16="http://schemas.microsoft.com/office/drawing/2014/main" val="2443542848"/>
                    </a:ext>
                  </a:extLst>
                </a:gridCol>
              </a:tblGrid>
              <a:tr h="303361">
                <a:tc>
                  <a:txBody>
                    <a:bodyPr/>
                    <a:lstStyle/>
                    <a:p>
                      <a:pPr algn="ctr"/>
                      <a:r>
                        <a:rPr lang="zh-CN" altLang="en-US" sz="700" dirty="0"/>
                        <a:t>名称</a:t>
                      </a:r>
                      <a:endParaRPr lang="zh-CN" altLang="en-US" sz="700" dirty="0">
                        <a:latin typeface="微软雅黑" panose="020B0503020204020204" pitchFamily="34" charset="-122"/>
                        <a:ea typeface="微软雅黑" panose="020B0503020204020204" pitchFamily="34" charset="-122"/>
                      </a:endParaRPr>
                    </a:p>
                  </a:txBody>
                  <a:tcPr marL="77769" marR="77769" marT="38885" marB="38885"/>
                </a:tc>
                <a:tc>
                  <a:txBody>
                    <a:bodyPr/>
                    <a:lstStyle/>
                    <a:p>
                      <a:pPr algn="ctr"/>
                      <a:r>
                        <a:rPr lang="zh-CN" altLang="en-US" sz="700" dirty="0"/>
                        <a:t>经度</a:t>
                      </a:r>
                      <a:endParaRPr lang="zh-CN" altLang="en-US" sz="700" dirty="0">
                        <a:latin typeface="微软雅黑" panose="020B0503020204020204" pitchFamily="34" charset="-122"/>
                        <a:ea typeface="微软雅黑" panose="020B0503020204020204" pitchFamily="34" charset="-122"/>
                      </a:endParaRPr>
                    </a:p>
                  </a:txBody>
                  <a:tcPr marL="77769" marR="77769" marT="38885" marB="38885"/>
                </a:tc>
                <a:tc>
                  <a:txBody>
                    <a:bodyPr/>
                    <a:lstStyle/>
                    <a:p>
                      <a:pPr algn="ctr"/>
                      <a:r>
                        <a:rPr lang="zh-CN" altLang="en-US" sz="700" dirty="0"/>
                        <a:t>纬度</a:t>
                      </a:r>
                      <a:endParaRPr lang="zh-CN" altLang="en-US" sz="700" dirty="0">
                        <a:latin typeface="微软雅黑" panose="020B0503020204020204" pitchFamily="34" charset="-122"/>
                        <a:ea typeface="微软雅黑" panose="020B0503020204020204" pitchFamily="34" charset="-122"/>
                      </a:endParaRPr>
                    </a:p>
                  </a:txBody>
                  <a:tcPr marL="77769" marR="77769" marT="38885" marB="38885"/>
                </a:tc>
                <a:tc>
                  <a:txBody>
                    <a:bodyPr/>
                    <a:lstStyle/>
                    <a:p>
                      <a:pPr algn="ctr"/>
                      <a:r>
                        <a:rPr lang="zh-CN" altLang="en-US" sz="700" dirty="0"/>
                        <a:t>地址</a:t>
                      </a:r>
                      <a:endParaRPr lang="zh-CN" altLang="en-US" sz="700" dirty="0">
                        <a:latin typeface="微软雅黑" panose="020B0503020204020204" pitchFamily="34" charset="-122"/>
                        <a:ea typeface="微软雅黑" panose="020B0503020204020204" pitchFamily="34" charset="-122"/>
                      </a:endParaRPr>
                    </a:p>
                  </a:txBody>
                  <a:tcPr marL="77769" marR="77769" marT="38885" marB="38885"/>
                </a:tc>
                <a:tc>
                  <a:txBody>
                    <a:bodyPr/>
                    <a:lstStyle/>
                    <a:p>
                      <a:pPr algn="ctr"/>
                      <a:r>
                        <a:rPr lang="zh-CN" altLang="en-US" sz="700" dirty="0"/>
                        <a:t>类型</a:t>
                      </a:r>
                      <a:endParaRPr lang="zh-CN" altLang="en-US" sz="700" dirty="0">
                        <a:latin typeface="微软雅黑" panose="020B0503020204020204" pitchFamily="34" charset="-122"/>
                        <a:ea typeface="微软雅黑" panose="020B0503020204020204" pitchFamily="34" charset="-122"/>
                      </a:endParaRPr>
                    </a:p>
                  </a:txBody>
                  <a:tcPr marL="77769" marR="77769" marT="38885" marB="38885"/>
                </a:tc>
                <a:extLst>
                  <a:ext uri="{0D108BD9-81ED-4DB2-BD59-A6C34878D82A}">
                    <a16:rowId xmlns:a16="http://schemas.microsoft.com/office/drawing/2014/main" val="1480697369"/>
                  </a:ext>
                </a:extLst>
              </a:tr>
              <a:tr h="250257">
                <a:tc>
                  <a:txBody>
                    <a:bodyPr/>
                    <a:lstStyle/>
                    <a:p>
                      <a:pPr algn="ctr"/>
                      <a:endParaRPr lang="zh-CN" altLang="en-US" sz="500" dirty="0">
                        <a:solidFill>
                          <a:schemeClr val="tx1"/>
                        </a:solidFill>
                        <a:latin typeface="微软雅黑" panose="020B0503020204020204" pitchFamily="34" charset="-122"/>
                        <a:ea typeface="微软雅黑" panose="020B0503020204020204" pitchFamily="34" charset="-122"/>
                      </a:endParaRPr>
                    </a:p>
                  </a:txBody>
                  <a:tcPr marL="77769" marR="77769" marT="38885" marB="38885" anchor="ctr"/>
                </a:tc>
                <a:tc>
                  <a:txBody>
                    <a:bodyPr/>
                    <a:lstStyle/>
                    <a:p>
                      <a:pPr algn="ctr" fontAlgn="ctr"/>
                      <a:endParaRPr lang="en-US" altLang="zh-CN" sz="500" b="0" i="0" u="none" strike="noStrike" dirty="0">
                        <a:solidFill>
                          <a:schemeClr val="tx1"/>
                        </a:solidFill>
                        <a:effectLst/>
                        <a:latin typeface="微软雅黑" panose="020B0503020204020204" pitchFamily="34" charset="-122"/>
                        <a:ea typeface="微软雅黑" panose="020B0503020204020204" pitchFamily="34" charset="-122"/>
                      </a:endParaRPr>
                    </a:p>
                  </a:txBody>
                  <a:tcPr marL="6481" marR="6481" marT="6481" marB="0" anchor="ctr"/>
                </a:tc>
                <a:tc>
                  <a:txBody>
                    <a:bodyPr/>
                    <a:lstStyle/>
                    <a:p>
                      <a:pPr algn="ctr" fontAlgn="ctr"/>
                      <a:endParaRPr lang="en-US" altLang="zh-CN" sz="500" b="0" i="0" u="none" strike="noStrike" dirty="0">
                        <a:solidFill>
                          <a:schemeClr val="tx1"/>
                        </a:solidFill>
                        <a:effectLst/>
                        <a:latin typeface="微软雅黑" panose="020B0503020204020204" pitchFamily="34" charset="-122"/>
                        <a:ea typeface="微软雅黑" panose="020B0503020204020204" pitchFamily="34" charset="-122"/>
                      </a:endParaRPr>
                    </a:p>
                  </a:txBody>
                  <a:tcPr marL="6481" marR="6481" marT="6481"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endParaRPr lang="en-US" altLang="zh-CN" sz="500" b="0" i="0" u="none" strike="noStrike" dirty="0">
                        <a:solidFill>
                          <a:schemeClr val="tx1"/>
                        </a:solidFill>
                        <a:effectLst/>
                        <a:latin typeface="微软雅黑" panose="020B0503020204020204" pitchFamily="34" charset="-122"/>
                        <a:ea typeface="微软雅黑" panose="020B0503020204020204" pitchFamily="34" charset="-122"/>
                      </a:endParaRPr>
                    </a:p>
                  </a:txBody>
                  <a:tcPr marL="6481" marR="6481" marT="6481" marB="0" anchor="ctr"/>
                </a:tc>
                <a:tc>
                  <a:txBody>
                    <a:bodyPr/>
                    <a:lstStyle/>
                    <a:p>
                      <a:pPr algn="ctr"/>
                      <a:endParaRPr lang="zh-CN" altLang="en-US" sz="500" dirty="0">
                        <a:solidFill>
                          <a:schemeClr val="tx1"/>
                        </a:solidFill>
                        <a:latin typeface="微软雅黑" panose="020B0503020204020204" pitchFamily="34" charset="-122"/>
                        <a:ea typeface="微软雅黑" panose="020B0503020204020204" pitchFamily="34" charset="-122"/>
                      </a:endParaRPr>
                    </a:p>
                  </a:txBody>
                  <a:tcPr marL="77769" marR="77769" marT="38885" marB="38885" anchor="ctr"/>
                </a:tc>
                <a:extLst>
                  <a:ext uri="{0D108BD9-81ED-4DB2-BD59-A6C34878D82A}">
                    <a16:rowId xmlns:a16="http://schemas.microsoft.com/office/drawing/2014/main" val="1532414040"/>
                  </a:ext>
                </a:extLst>
              </a:tr>
              <a:tr h="250257">
                <a:tc>
                  <a:txBody>
                    <a:bodyPr/>
                    <a:lstStyle/>
                    <a:p>
                      <a:pPr algn="ctr"/>
                      <a:endParaRPr lang="zh-CN" altLang="en-US" sz="500" dirty="0">
                        <a:solidFill>
                          <a:schemeClr val="tx1"/>
                        </a:solidFill>
                        <a:latin typeface="微软雅黑" panose="020B0503020204020204" pitchFamily="34" charset="-122"/>
                        <a:ea typeface="微软雅黑" panose="020B0503020204020204" pitchFamily="34" charset="-122"/>
                      </a:endParaRPr>
                    </a:p>
                  </a:txBody>
                  <a:tcPr marL="77769" marR="77769" marT="38885" marB="38885" anchor="ctr"/>
                </a:tc>
                <a:tc>
                  <a:txBody>
                    <a:bodyPr/>
                    <a:lstStyle/>
                    <a:p>
                      <a:pPr algn="ctr" fontAlgn="ctr"/>
                      <a:endParaRPr lang="en-US" altLang="zh-CN" sz="500" b="0" i="0" u="none" strike="noStrike" dirty="0">
                        <a:solidFill>
                          <a:schemeClr val="tx1"/>
                        </a:solidFill>
                        <a:effectLst/>
                        <a:latin typeface="微软雅黑" panose="020B0503020204020204" pitchFamily="34" charset="-122"/>
                        <a:ea typeface="微软雅黑" panose="020B0503020204020204" pitchFamily="34" charset="-122"/>
                      </a:endParaRPr>
                    </a:p>
                  </a:txBody>
                  <a:tcPr marL="6481" marR="6481" marT="6481" marB="0" anchor="ctr"/>
                </a:tc>
                <a:tc>
                  <a:txBody>
                    <a:bodyPr/>
                    <a:lstStyle/>
                    <a:p>
                      <a:pPr algn="ctr" fontAlgn="ctr"/>
                      <a:endParaRPr lang="en-US" altLang="zh-CN" sz="500" b="0" i="0" u="none" strike="noStrike" dirty="0">
                        <a:solidFill>
                          <a:schemeClr val="tx1"/>
                        </a:solidFill>
                        <a:effectLst/>
                        <a:latin typeface="微软雅黑" panose="020B0503020204020204" pitchFamily="34" charset="-122"/>
                        <a:ea typeface="微软雅黑" panose="020B0503020204020204" pitchFamily="34" charset="-122"/>
                      </a:endParaRPr>
                    </a:p>
                  </a:txBody>
                  <a:tcPr marL="6481" marR="6481" marT="6481"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endParaRPr lang="en-US" altLang="zh-CN" sz="500" b="0" i="0" u="none" strike="noStrike" dirty="0">
                        <a:solidFill>
                          <a:schemeClr val="tx1"/>
                        </a:solidFill>
                        <a:effectLst/>
                        <a:latin typeface="微软雅黑" panose="020B0503020204020204" pitchFamily="34" charset="-122"/>
                        <a:ea typeface="微软雅黑" panose="020B0503020204020204" pitchFamily="34" charset="-122"/>
                      </a:endParaRPr>
                    </a:p>
                  </a:txBody>
                  <a:tcPr marL="6481" marR="6481" marT="6481" marB="0" anchor="ctr"/>
                </a:tc>
                <a:tc>
                  <a:txBody>
                    <a:bodyPr/>
                    <a:lstStyle/>
                    <a:p>
                      <a:pPr algn="ctr"/>
                      <a:endParaRPr lang="zh-CN" altLang="en-US" sz="500" dirty="0">
                        <a:solidFill>
                          <a:schemeClr val="tx1"/>
                        </a:solidFill>
                        <a:latin typeface="微软雅黑" panose="020B0503020204020204" pitchFamily="34" charset="-122"/>
                        <a:ea typeface="微软雅黑" panose="020B0503020204020204" pitchFamily="34" charset="-122"/>
                      </a:endParaRPr>
                    </a:p>
                  </a:txBody>
                  <a:tcPr marL="77769" marR="77769" marT="38885" marB="38885" anchor="ctr"/>
                </a:tc>
                <a:extLst>
                  <a:ext uri="{0D108BD9-81ED-4DB2-BD59-A6C34878D82A}">
                    <a16:rowId xmlns:a16="http://schemas.microsoft.com/office/drawing/2014/main" val="813029164"/>
                  </a:ext>
                </a:extLst>
              </a:tr>
              <a:tr h="250257">
                <a:tc>
                  <a:txBody>
                    <a:bodyPr/>
                    <a:lstStyle/>
                    <a:p>
                      <a:pPr algn="ctr"/>
                      <a:endParaRPr lang="zh-CN" altLang="en-US" sz="500" dirty="0">
                        <a:solidFill>
                          <a:schemeClr val="tx1"/>
                        </a:solidFill>
                        <a:latin typeface="微软雅黑" panose="020B0503020204020204" pitchFamily="34" charset="-122"/>
                        <a:ea typeface="微软雅黑" panose="020B0503020204020204" pitchFamily="34" charset="-122"/>
                      </a:endParaRPr>
                    </a:p>
                  </a:txBody>
                  <a:tcPr marL="77769" marR="77769" marT="38885" marB="38885" anchor="ctr"/>
                </a:tc>
                <a:tc>
                  <a:txBody>
                    <a:bodyPr/>
                    <a:lstStyle/>
                    <a:p>
                      <a:pPr algn="ctr" fontAlgn="ctr"/>
                      <a:endParaRPr lang="en-US" altLang="zh-CN" sz="500" b="0" i="0" u="none" strike="noStrike" dirty="0">
                        <a:solidFill>
                          <a:schemeClr val="tx1"/>
                        </a:solidFill>
                        <a:effectLst/>
                        <a:latin typeface="微软雅黑" panose="020B0503020204020204" pitchFamily="34" charset="-122"/>
                        <a:ea typeface="微软雅黑" panose="020B0503020204020204" pitchFamily="34" charset="-122"/>
                      </a:endParaRPr>
                    </a:p>
                  </a:txBody>
                  <a:tcPr marL="6481" marR="6481" marT="6481" marB="0" anchor="ctr"/>
                </a:tc>
                <a:tc>
                  <a:txBody>
                    <a:bodyPr/>
                    <a:lstStyle/>
                    <a:p>
                      <a:pPr algn="ctr" fontAlgn="ctr"/>
                      <a:endParaRPr lang="en-US" altLang="zh-CN" sz="500" b="0" i="0" u="none" strike="noStrike" dirty="0">
                        <a:solidFill>
                          <a:schemeClr val="tx1"/>
                        </a:solidFill>
                        <a:effectLst/>
                        <a:latin typeface="微软雅黑" panose="020B0503020204020204" pitchFamily="34" charset="-122"/>
                        <a:ea typeface="微软雅黑" panose="020B0503020204020204" pitchFamily="34" charset="-122"/>
                      </a:endParaRPr>
                    </a:p>
                  </a:txBody>
                  <a:tcPr marL="6481" marR="6481" marT="6481"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endParaRPr lang="en-US" altLang="zh-CN" sz="500" b="0" i="0" u="none" strike="noStrike" dirty="0">
                        <a:solidFill>
                          <a:schemeClr val="tx1"/>
                        </a:solidFill>
                        <a:effectLst/>
                        <a:latin typeface="微软雅黑" panose="020B0503020204020204" pitchFamily="34" charset="-122"/>
                        <a:ea typeface="微软雅黑" panose="020B0503020204020204" pitchFamily="34" charset="-122"/>
                      </a:endParaRPr>
                    </a:p>
                  </a:txBody>
                  <a:tcPr marL="6481" marR="6481" marT="6481" marB="0" anchor="ctr"/>
                </a:tc>
                <a:tc>
                  <a:txBody>
                    <a:bodyPr/>
                    <a:lstStyle/>
                    <a:p>
                      <a:pPr algn="ctr"/>
                      <a:endParaRPr lang="zh-CN" altLang="en-US" sz="500" dirty="0">
                        <a:solidFill>
                          <a:schemeClr val="tx1"/>
                        </a:solidFill>
                        <a:latin typeface="微软雅黑" panose="020B0503020204020204" pitchFamily="34" charset="-122"/>
                        <a:ea typeface="微软雅黑" panose="020B0503020204020204" pitchFamily="34" charset="-122"/>
                      </a:endParaRPr>
                    </a:p>
                  </a:txBody>
                  <a:tcPr marL="77769" marR="77769" marT="38885" marB="38885" anchor="ctr"/>
                </a:tc>
                <a:extLst>
                  <a:ext uri="{0D108BD9-81ED-4DB2-BD59-A6C34878D82A}">
                    <a16:rowId xmlns:a16="http://schemas.microsoft.com/office/drawing/2014/main" val="4103533287"/>
                  </a:ext>
                </a:extLst>
              </a:tr>
            </a:tbl>
          </a:graphicData>
        </a:graphic>
      </p:graphicFrame>
      <p:cxnSp>
        <p:nvCxnSpPr>
          <p:cNvPr id="36" name="直接连接符 35">
            <a:extLst>
              <a:ext uri="{FF2B5EF4-FFF2-40B4-BE49-F238E27FC236}">
                <a16:creationId xmlns:a16="http://schemas.microsoft.com/office/drawing/2014/main" id="{C888908A-3728-E7C3-C29A-26F35F3C3A8F}"/>
              </a:ext>
            </a:extLst>
          </p:cNvPr>
          <p:cNvCxnSpPr>
            <a:cxnSpLocks/>
          </p:cNvCxnSpPr>
          <p:nvPr/>
        </p:nvCxnSpPr>
        <p:spPr>
          <a:xfrm>
            <a:off x="2276784" y="3650701"/>
            <a:ext cx="644722" cy="247146"/>
          </a:xfrm>
          <a:prstGeom prst="line">
            <a:avLst/>
          </a:prstGeom>
          <a:noFill/>
          <a:ln w="19050">
            <a:solidFill>
              <a:srgbClr val="F6AB00"/>
            </a:solidFill>
            <a:prstDash val="solid"/>
            <a:headEnd type="arrow"/>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37" name="直接连接符 36">
            <a:extLst>
              <a:ext uri="{FF2B5EF4-FFF2-40B4-BE49-F238E27FC236}">
                <a16:creationId xmlns:a16="http://schemas.microsoft.com/office/drawing/2014/main" id="{5115D25B-435D-ECBD-AF86-BB84015A19D8}"/>
              </a:ext>
            </a:extLst>
          </p:cNvPr>
          <p:cNvCxnSpPr>
            <a:cxnSpLocks/>
          </p:cNvCxnSpPr>
          <p:nvPr/>
        </p:nvCxnSpPr>
        <p:spPr>
          <a:xfrm>
            <a:off x="2276784" y="3417442"/>
            <a:ext cx="646723" cy="0"/>
          </a:xfrm>
          <a:prstGeom prst="line">
            <a:avLst/>
          </a:prstGeom>
          <a:noFill/>
          <a:ln w="19050">
            <a:solidFill>
              <a:srgbClr val="2F5597"/>
            </a:solidFill>
            <a:prstDash val="solid"/>
            <a:headEnd type="arrow" w="sm" len="sm"/>
            <a:tailEnd type="arrow" w="sm" len="sm"/>
          </a:ln>
        </p:spPr>
        <p:style>
          <a:lnRef idx="2">
            <a:schemeClr val="accent1">
              <a:shade val="50000"/>
            </a:schemeClr>
          </a:lnRef>
          <a:fillRef idx="1">
            <a:schemeClr val="accent1"/>
          </a:fillRef>
          <a:effectRef idx="0">
            <a:schemeClr val="accent1"/>
          </a:effectRef>
          <a:fontRef idx="minor">
            <a:schemeClr val="lt1"/>
          </a:fontRef>
        </p:style>
      </p:cxnSp>
      <p:sp>
        <p:nvSpPr>
          <p:cNvPr id="38" name="任意多边形: 形状 37">
            <a:extLst>
              <a:ext uri="{FF2B5EF4-FFF2-40B4-BE49-F238E27FC236}">
                <a16:creationId xmlns:a16="http://schemas.microsoft.com/office/drawing/2014/main" id="{0F16C07D-7A41-8E25-0142-618DBDA7DE6D}"/>
              </a:ext>
            </a:extLst>
          </p:cNvPr>
          <p:cNvSpPr/>
          <p:nvPr/>
        </p:nvSpPr>
        <p:spPr>
          <a:xfrm rot="175793" flipV="1">
            <a:off x="2691532" y="3363519"/>
            <a:ext cx="2392093" cy="489132"/>
          </a:xfrm>
          <a:custGeom>
            <a:avLst/>
            <a:gdLst>
              <a:gd name="connsiteX0" fmla="*/ 0 w 2943922"/>
              <a:gd name="connsiteY0" fmla="*/ 0 h 784570"/>
              <a:gd name="connsiteX1" fmla="*/ 1293541 w 2943922"/>
              <a:gd name="connsiteY1" fmla="*/ 780585 h 784570"/>
              <a:gd name="connsiteX2" fmla="*/ 2943922 w 2943922"/>
              <a:gd name="connsiteY2" fmla="*/ 301083 h 784570"/>
            </a:gdLst>
            <a:ahLst/>
            <a:cxnLst>
              <a:cxn ang="0">
                <a:pos x="connsiteX0" y="connsiteY0"/>
              </a:cxn>
              <a:cxn ang="0">
                <a:pos x="connsiteX1" y="connsiteY1"/>
              </a:cxn>
              <a:cxn ang="0">
                <a:pos x="connsiteX2" y="connsiteY2"/>
              </a:cxn>
            </a:cxnLst>
            <a:rect l="l" t="t" r="r" b="b"/>
            <a:pathLst>
              <a:path w="2943922" h="784570">
                <a:moveTo>
                  <a:pt x="0" y="0"/>
                </a:moveTo>
                <a:cubicBezTo>
                  <a:pt x="401443" y="365202"/>
                  <a:pt x="802887" y="730405"/>
                  <a:pt x="1293541" y="780585"/>
                </a:cubicBezTo>
                <a:cubicBezTo>
                  <a:pt x="1784195" y="830766"/>
                  <a:pt x="2698595" y="392151"/>
                  <a:pt x="2943922" y="301083"/>
                </a:cubicBezTo>
              </a:path>
            </a:pathLst>
          </a:custGeom>
          <a:noFill/>
          <a:ln w="19050">
            <a:solidFill>
              <a:srgbClr val="F6AB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形状 38">
            <a:extLst>
              <a:ext uri="{FF2B5EF4-FFF2-40B4-BE49-F238E27FC236}">
                <a16:creationId xmlns:a16="http://schemas.microsoft.com/office/drawing/2014/main" id="{A37E7FA4-485A-C3EA-F80F-4F6CC5FA28A9}"/>
              </a:ext>
            </a:extLst>
          </p:cNvPr>
          <p:cNvSpPr/>
          <p:nvPr/>
        </p:nvSpPr>
        <p:spPr>
          <a:xfrm rot="363886">
            <a:off x="2588580" y="2863622"/>
            <a:ext cx="2479326" cy="662523"/>
          </a:xfrm>
          <a:custGeom>
            <a:avLst/>
            <a:gdLst>
              <a:gd name="connsiteX0" fmla="*/ 0 w 3311913"/>
              <a:gd name="connsiteY0" fmla="*/ 893585 h 893585"/>
              <a:gd name="connsiteX1" fmla="*/ 1761893 w 3311913"/>
              <a:gd name="connsiteY1" fmla="*/ 1487 h 893585"/>
              <a:gd name="connsiteX2" fmla="*/ 3311913 w 3311913"/>
              <a:gd name="connsiteY2" fmla="*/ 681712 h 893585"/>
            </a:gdLst>
            <a:ahLst/>
            <a:cxnLst>
              <a:cxn ang="0">
                <a:pos x="connsiteX0" y="connsiteY0"/>
              </a:cxn>
              <a:cxn ang="0">
                <a:pos x="connsiteX1" y="connsiteY1"/>
              </a:cxn>
              <a:cxn ang="0">
                <a:pos x="connsiteX2" y="connsiteY2"/>
              </a:cxn>
            </a:cxnLst>
            <a:rect l="l" t="t" r="r" b="b"/>
            <a:pathLst>
              <a:path w="3311913" h="893585">
                <a:moveTo>
                  <a:pt x="0" y="893585"/>
                </a:moveTo>
                <a:cubicBezTo>
                  <a:pt x="604954" y="465192"/>
                  <a:pt x="1209908" y="36799"/>
                  <a:pt x="1761893" y="1487"/>
                </a:cubicBezTo>
                <a:cubicBezTo>
                  <a:pt x="2313878" y="-33825"/>
                  <a:pt x="2995962" y="570200"/>
                  <a:pt x="3311913" y="681712"/>
                </a:cubicBezTo>
              </a:path>
            </a:pathLst>
          </a:custGeom>
          <a:noFill/>
          <a:ln w="19050">
            <a:solidFill>
              <a:srgbClr val="2F559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0" name="表格 39">
            <a:extLst>
              <a:ext uri="{FF2B5EF4-FFF2-40B4-BE49-F238E27FC236}">
                <a16:creationId xmlns:a16="http://schemas.microsoft.com/office/drawing/2014/main" id="{F432D3CB-32E6-BC7A-93BF-BBF032D3C688}"/>
              </a:ext>
            </a:extLst>
          </p:cNvPr>
          <p:cNvGraphicFramePr>
            <a:graphicFrameLocks noGrp="1"/>
          </p:cNvGraphicFramePr>
          <p:nvPr>
            <p:extLst>
              <p:ext uri="{D42A27DB-BD31-4B8C-83A1-F6EECF244321}">
                <p14:modId xmlns:p14="http://schemas.microsoft.com/office/powerpoint/2010/main" val="990054396"/>
              </p:ext>
            </p:extLst>
          </p:nvPr>
        </p:nvGraphicFramePr>
        <p:xfrm>
          <a:off x="5065334" y="3058329"/>
          <a:ext cx="1394562" cy="803875"/>
        </p:xfrm>
        <a:graphic>
          <a:graphicData uri="http://schemas.openxmlformats.org/drawingml/2006/table">
            <a:tbl>
              <a:tblPr firstRow="1" bandRow="1">
                <a:tableStyleId>{5DA37D80-6434-44D0-A028-1B22A696006F}</a:tableStyleId>
              </a:tblPr>
              <a:tblGrid>
                <a:gridCol w="259547">
                  <a:extLst>
                    <a:ext uri="{9D8B030D-6E8A-4147-A177-3AD203B41FA5}">
                      <a16:colId xmlns:a16="http://schemas.microsoft.com/office/drawing/2014/main" val="1951319910"/>
                    </a:ext>
                  </a:extLst>
                </a:gridCol>
                <a:gridCol w="285531">
                  <a:extLst>
                    <a:ext uri="{9D8B030D-6E8A-4147-A177-3AD203B41FA5}">
                      <a16:colId xmlns:a16="http://schemas.microsoft.com/office/drawing/2014/main" val="1677384739"/>
                    </a:ext>
                  </a:extLst>
                </a:gridCol>
                <a:gridCol w="266745">
                  <a:extLst>
                    <a:ext uri="{9D8B030D-6E8A-4147-A177-3AD203B41FA5}">
                      <a16:colId xmlns:a16="http://schemas.microsoft.com/office/drawing/2014/main" val="3183719061"/>
                    </a:ext>
                  </a:extLst>
                </a:gridCol>
                <a:gridCol w="278424">
                  <a:extLst>
                    <a:ext uri="{9D8B030D-6E8A-4147-A177-3AD203B41FA5}">
                      <a16:colId xmlns:a16="http://schemas.microsoft.com/office/drawing/2014/main" val="3670566612"/>
                    </a:ext>
                  </a:extLst>
                </a:gridCol>
                <a:gridCol w="304315">
                  <a:extLst>
                    <a:ext uri="{9D8B030D-6E8A-4147-A177-3AD203B41FA5}">
                      <a16:colId xmlns:a16="http://schemas.microsoft.com/office/drawing/2014/main" val="2443542848"/>
                    </a:ext>
                  </a:extLst>
                </a:gridCol>
              </a:tblGrid>
              <a:tr h="303361">
                <a:tc>
                  <a:txBody>
                    <a:bodyPr/>
                    <a:lstStyle/>
                    <a:p>
                      <a:pPr algn="ctr"/>
                      <a:r>
                        <a:rPr lang="zh-CN" altLang="en-US" sz="700" dirty="0"/>
                        <a:t>名称</a:t>
                      </a:r>
                      <a:endParaRPr lang="zh-CN" altLang="en-US" sz="700" dirty="0">
                        <a:latin typeface="微软雅黑" panose="020B0503020204020204" pitchFamily="34" charset="-122"/>
                        <a:ea typeface="微软雅黑" panose="020B0503020204020204" pitchFamily="34" charset="-122"/>
                      </a:endParaRPr>
                    </a:p>
                  </a:txBody>
                  <a:tcPr marL="77769" marR="77769" marT="38885" marB="38885"/>
                </a:tc>
                <a:tc>
                  <a:txBody>
                    <a:bodyPr/>
                    <a:lstStyle/>
                    <a:p>
                      <a:pPr algn="ctr"/>
                      <a:r>
                        <a:rPr lang="zh-CN" altLang="en-US" sz="700" dirty="0"/>
                        <a:t>经度</a:t>
                      </a:r>
                      <a:endParaRPr lang="zh-CN" altLang="en-US" sz="700" dirty="0">
                        <a:latin typeface="微软雅黑" panose="020B0503020204020204" pitchFamily="34" charset="-122"/>
                        <a:ea typeface="微软雅黑" panose="020B0503020204020204" pitchFamily="34" charset="-122"/>
                      </a:endParaRPr>
                    </a:p>
                  </a:txBody>
                  <a:tcPr marL="77769" marR="77769" marT="38885" marB="38885"/>
                </a:tc>
                <a:tc>
                  <a:txBody>
                    <a:bodyPr/>
                    <a:lstStyle/>
                    <a:p>
                      <a:pPr algn="ctr"/>
                      <a:r>
                        <a:rPr lang="zh-CN" altLang="en-US" sz="700" dirty="0"/>
                        <a:t>纬度</a:t>
                      </a:r>
                      <a:endParaRPr lang="zh-CN" altLang="en-US" sz="700" dirty="0">
                        <a:latin typeface="微软雅黑" panose="020B0503020204020204" pitchFamily="34" charset="-122"/>
                        <a:ea typeface="微软雅黑" panose="020B0503020204020204" pitchFamily="34" charset="-122"/>
                      </a:endParaRPr>
                    </a:p>
                  </a:txBody>
                  <a:tcPr marL="77769" marR="77769" marT="38885" marB="38885"/>
                </a:tc>
                <a:tc>
                  <a:txBody>
                    <a:bodyPr/>
                    <a:lstStyle/>
                    <a:p>
                      <a:pPr algn="ctr"/>
                      <a:r>
                        <a:rPr lang="zh-CN" altLang="en-US" sz="700" dirty="0"/>
                        <a:t>地址</a:t>
                      </a:r>
                      <a:endParaRPr lang="zh-CN" altLang="en-US" sz="700" dirty="0">
                        <a:latin typeface="微软雅黑" panose="020B0503020204020204" pitchFamily="34" charset="-122"/>
                        <a:ea typeface="微软雅黑" panose="020B0503020204020204" pitchFamily="34" charset="-122"/>
                      </a:endParaRPr>
                    </a:p>
                  </a:txBody>
                  <a:tcPr marL="77769" marR="77769" marT="38885" marB="38885"/>
                </a:tc>
                <a:tc>
                  <a:txBody>
                    <a:bodyPr/>
                    <a:lstStyle/>
                    <a:p>
                      <a:pPr algn="ctr"/>
                      <a:r>
                        <a:rPr lang="zh-CN" altLang="en-US" sz="700" dirty="0"/>
                        <a:t>类型</a:t>
                      </a:r>
                      <a:endParaRPr lang="zh-CN" altLang="en-US" sz="700" dirty="0">
                        <a:latin typeface="微软雅黑" panose="020B0503020204020204" pitchFamily="34" charset="-122"/>
                        <a:ea typeface="微软雅黑" panose="020B0503020204020204" pitchFamily="34" charset="-122"/>
                      </a:endParaRPr>
                    </a:p>
                  </a:txBody>
                  <a:tcPr marL="77769" marR="77769" marT="38885" marB="38885"/>
                </a:tc>
                <a:extLst>
                  <a:ext uri="{0D108BD9-81ED-4DB2-BD59-A6C34878D82A}">
                    <a16:rowId xmlns:a16="http://schemas.microsoft.com/office/drawing/2014/main" val="1480697369"/>
                  </a:ext>
                </a:extLst>
              </a:tr>
              <a:tr h="250257">
                <a:tc>
                  <a:txBody>
                    <a:bodyPr/>
                    <a:lstStyle/>
                    <a:p>
                      <a:pPr algn="ctr"/>
                      <a:endParaRPr lang="zh-CN" altLang="en-US" sz="500" dirty="0">
                        <a:solidFill>
                          <a:schemeClr val="tx1"/>
                        </a:solidFill>
                        <a:latin typeface="微软雅黑" panose="020B0503020204020204" pitchFamily="34" charset="-122"/>
                        <a:ea typeface="微软雅黑" panose="020B0503020204020204" pitchFamily="34" charset="-122"/>
                      </a:endParaRPr>
                    </a:p>
                  </a:txBody>
                  <a:tcPr marL="77769" marR="77769" marT="38885" marB="38885" anchor="ctr"/>
                </a:tc>
                <a:tc>
                  <a:txBody>
                    <a:bodyPr/>
                    <a:lstStyle/>
                    <a:p>
                      <a:pPr algn="ctr" fontAlgn="ctr"/>
                      <a:endParaRPr lang="en-US" altLang="zh-CN" sz="500" b="0" i="0" u="none" strike="noStrike" dirty="0">
                        <a:solidFill>
                          <a:schemeClr val="tx1"/>
                        </a:solidFill>
                        <a:effectLst/>
                        <a:latin typeface="微软雅黑" panose="020B0503020204020204" pitchFamily="34" charset="-122"/>
                        <a:ea typeface="微软雅黑" panose="020B0503020204020204" pitchFamily="34" charset="-122"/>
                      </a:endParaRPr>
                    </a:p>
                  </a:txBody>
                  <a:tcPr marL="6481" marR="6481" marT="6481" marB="0" anchor="ctr"/>
                </a:tc>
                <a:tc>
                  <a:txBody>
                    <a:bodyPr/>
                    <a:lstStyle/>
                    <a:p>
                      <a:pPr algn="ctr" fontAlgn="ctr"/>
                      <a:endParaRPr lang="en-US" altLang="zh-CN" sz="500" b="0" i="0" u="none" strike="noStrike" dirty="0">
                        <a:solidFill>
                          <a:schemeClr val="tx1"/>
                        </a:solidFill>
                        <a:effectLst/>
                        <a:latin typeface="微软雅黑" panose="020B0503020204020204" pitchFamily="34" charset="-122"/>
                        <a:ea typeface="微软雅黑" panose="020B0503020204020204" pitchFamily="34" charset="-122"/>
                      </a:endParaRPr>
                    </a:p>
                  </a:txBody>
                  <a:tcPr marL="6481" marR="6481" marT="6481"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endParaRPr lang="en-US" altLang="zh-CN" sz="500" b="0" i="0" u="none" strike="noStrike" dirty="0">
                        <a:solidFill>
                          <a:schemeClr val="tx1"/>
                        </a:solidFill>
                        <a:effectLst/>
                        <a:latin typeface="微软雅黑" panose="020B0503020204020204" pitchFamily="34" charset="-122"/>
                        <a:ea typeface="微软雅黑" panose="020B0503020204020204" pitchFamily="34" charset="-122"/>
                      </a:endParaRPr>
                    </a:p>
                  </a:txBody>
                  <a:tcPr marL="6481" marR="6481" marT="6481" marB="0" anchor="ctr"/>
                </a:tc>
                <a:tc>
                  <a:txBody>
                    <a:bodyPr/>
                    <a:lstStyle/>
                    <a:p>
                      <a:pPr algn="ctr"/>
                      <a:endParaRPr lang="zh-CN" altLang="en-US" sz="500" dirty="0">
                        <a:solidFill>
                          <a:schemeClr val="tx1"/>
                        </a:solidFill>
                        <a:latin typeface="微软雅黑" panose="020B0503020204020204" pitchFamily="34" charset="-122"/>
                        <a:ea typeface="微软雅黑" panose="020B0503020204020204" pitchFamily="34" charset="-122"/>
                      </a:endParaRPr>
                    </a:p>
                  </a:txBody>
                  <a:tcPr marL="77769" marR="77769" marT="38885" marB="38885" anchor="ctr"/>
                </a:tc>
                <a:extLst>
                  <a:ext uri="{0D108BD9-81ED-4DB2-BD59-A6C34878D82A}">
                    <a16:rowId xmlns:a16="http://schemas.microsoft.com/office/drawing/2014/main" val="1532414040"/>
                  </a:ext>
                </a:extLst>
              </a:tr>
              <a:tr h="250257">
                <a:tc>
                  <a:txBody>
                    <a:bodyPr/>
                    <a:lstStyle/>
                    <a:p>
                      <a:pPr algn="ctr"/>
                      <a:endParaRPr lang="zh-CN" altLang="en-US" sz="500" dirty="0">
                        <a:solidFill>
                          <a:schemeClr val="tx1"/>
                        </a:solidFill>
                        <a:latin typeface="微软雅黑" panose="020B0503020204020204" pitchFamily="34" charset="-122"/>
                        <a:ea typeface="微软雅黑" panose="020B0503020204020204" pitchFamily="34" charset="-122"/>
                      </a:endParaRPr>
                    </a:p>
                  </a:txBody>
                  <a:tcPr marL="77769" marR="77769" marT="38885" marB="38885" anchor="ctr"/>
                </a:tc>
                <a:tc>
                  <a:txBody>
                    <a:bodyPr/>
                    <a:lstStyle/>
                    <a:p>
                      <a:pPr algn="ctr" fontAlgn="ctr"/>
                      <a:endParaRPr lang="en-US" altLang="zh-CN" sz="500" b="0" i="0" u="none" strike="noStrike" dirty="0">
                        <a:solidFill>
                          <a:schemeClr val="tx1"/>
                        </a:solidFill>
                        <a:effectLst/>
                        <a:latin typeface="微软雅黑" panose="020B0503020204020204" pitchFamily="34" charset="-122"/>
                        <a:ea typeface="微软雅黑" panose="020B0503020204020204" pitchFamily="34" charset="-122"/>
                      </a:endParaRPr>
                    </a:p>
                  </a:txBody>
                  <a:tcPr marL="6481" marR="6481" marT="6481" marB="0" anchor="ctr"/>
                </a:tc>
                <a:tc>
                  <a:txBody>
                    <a:bodyPr/>
                    <a:lstStyle/>
                    <a:p>
                      <a:pPr algn="ctr" fontAlgn="ctr"/>
                      <a:endParaRPr lang="en-US" altLang="zh-CN" sz="500" b="0" i="0" u="none" strike="noStrike" dirty="0">
                        <a:solidFill>
                          <a:schemeClr val="tx1"/>
                        </a:solidFill>
                        <a:effectLst/>
                        <a:latin typeface="微软雅黑" panose="020B0503020204020204" pitchFamily="34" charset="-122"/>
                        <a:ea typeface="微软雅黑" panose="020B0503020204020204" pitchFamily="34" charset="-122"/>
                      </a:endParaRPr>
                    </a:p>
                  </a:txBody>
                  <a:tcPr marL="6481" marR="6481" marT="6481"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endParaRPr lang="en-US" altLang="zh-CN" sz="500" b="0" i="0" u="none" strike="noStrike" dirty="0">
                        <a:solidFill>
                          <a:schemeClr val="tx1"/>
                        </a:solidFill>
                        <a:effectLst/>
                        <a:latin typeface="微软雅黑" panose="020B0503020204020204" pitchFamily="34" charset="-122"/>
                        <a:ea typeface="微软雅黑" panose="020B0503020204020204" pitchFamily="34" charset="-122"/>
                      </a:endParaRPr>
                    </a:p>
                  </a:txBody>
                  <a:tcPr marL="6481" marR="6481" marT="6481" marB="0" anchor="ctr"/>
                </a:tc>
                <a:tc>
                  <a:txBody>
                    <a:bodyPr/>
                    <a:lstStyle/>
                    <a:p>
                      <a:pPr algn="ctr"/>
                      <a:endParaRPr lang="zh-CN" altLang="en-US" sz="500" dirty="0">
                        <a:solidFill>
                          <a:schemeClr val="tx1"/>
                        </a:solidFill>
                        <a:latin typeface="微软雅黑" panose="020B0503020204020204" pitchFamily="34" charset="-122"/>
                        <a:ea typeface="微软雅黑" panose="020B0503020204020204" pitchFamily="34" charset="-122"/>
                      </a:endParaRPr>
                    </a:p>
                  </a:txBody>
                  <a:tcPr marL="77769" marR="77769" marT="38885" marB="38885" anchor="ctr"/>
                </a:tc>
                <a:extLst>
                  <a:ext uri="{0D108BD9-81ED-4DB2-BD59-A6C34878D82A}">
                    <a16:rowId xmlns:a16="http://schemas.microsoft.com/office/drawing/2014/main" val="4103533287"/>
                  </a:ext>
                </a:extLst>
              </a:tr>
            </a:tbl>
          </a:graphicData>
        </a:graphic>
      </p:graphicFrame>
      <p:sp>
        <p:nvSpPr>
          <p:cNvPr id="41" name="文本框 40">
            <a:extLst>
              <a:ext uri="{FF2B5EF4-FFF2-40B4-BE49-F238E27FC236}">
                <a16:creationId xmlns:a16="http://schemas.microsoft.com/office/drawing/2014/main" id="{BEDEC04F-09EA-283D-3C04-6741C71B0D9C}"/>
              </a:ext>
            </a:extLst>
          </p:cNvPr>
          <p:cNvSpPr txBox="1"/>
          <p:nvPr/>
        </p:nvSpPr>
        <p:spPr>
          <a:xfrm>
            <a:off x="5871248" y="4717829"/>
            <a:ext cx="1005403" cy="338554"/>
          </a:xfrm>
          <a:prstGeom prst="rect">
            <a:avLst/>
          </a:prstGeom>
          <a:noFill/>
        </p:spPr>
        <p:txBody>
          <a:bodyPr wrap="none" rtlCol="0">
            <a:spAutoFit/>
          </a:bodyPr>
          <a:lstStyle/>
          <a:p>
            <a:r>
              <a:rPr kumimoji="1" lang="zh-CN" altLang="en-US" sz="1600" b="1" dirty="0">
                <a:latin typeface="微软雅黑" panose="020B0503020204020204" pitchFamily="34" charset="-122"/>
                <a:ea typeface="微软雅黑" panose="020B0503020204020204" pitchFamily="34" charset="-122"/>
                <a:cs typeface="Arial" panose="020B0604020202020204" pitchFamily="34" charset="0"/>
              </a:rPr>
              <a:t>数据清洗</a:t>
            </a:r>
          </a:p>
        </p:txBody>
      </p:sp>
      <p:sp>
        <p:nvSpPr>
          <p:cNvPr id="42" name="矩形: 圆角 41">
            <a:extLst>
              <a:ext uri="{FF2B5EF4-FFF2-40B4-BE49-F238E27FC236}">
                <a16:creationId xmlns:a16="http://schemas.microsoft.com/office/drawing/2014/main" id="{D4D657E0-AA3F-E8DB-806F-AD5E753AEB0A}"/>
              </a:ext>
            </a:extLst>
          </p:cNvPr>
          <p:cNvSpPr/>
          <p:nvPr/>
        </p:nvSpPr>
        <p:spPr>
          <a:xfrm>
            <a:off x="924495" y="4786999"/>
            <a:ext cx="1154300" cy="468560"/>
          </a:xfrm>
          <a:prstGeom prst="roundRect">
            <a:avLst>
              <a:gd name="adj" fmla="val 23980"/>
            </a:avLst>
          </a:prstGeom>
          <a:noFill/>
          <a:ln w="28575">
            <a:solidFill>
              <a:srgbClr val="5875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原始数据</a:t>
            </a:r>
          </a:p>
        </p:txBody>
      </p:sp>
      <p:sp>
        <p:nvSpPr>
          <p:cNvPr id="43" name="矩形: 圆角 42">
            <a:extLst>
              <a:ext uri="{FF2B5EF4-FFF2-40B4-BE49-F238E27FC236}">
                <a16:creationId xmlns:a16="http://schemas.microsoft.com/office/drawing/2014/main" id="{55353F68-81F4-56F7-3A84-51EE1F72A2B3}"/>
              </a:ext>
            </a:extLst>
          </p:cNvPr>
          <p:cNvSpPr/>
          <p:nvPr/>
        </p:nvSpPr>
        <p:spPr>
          <a:xfrm>
            <a:off x="2755467" y="4786999"/>
            <a:ext cx="1154300" cy="468560"/>
          </a:xfrm>
          <a:prstGeom prst="roundRect">
            <a:avLst>
              <a:gd name="adj" fmla="val 30485"/>
            </a:avLst>
          </a:prstGeom>
          <a:noFill/>
          <a:ln w="28575">
            <a:solidFill>
              <a:srgbClr val="EB70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错误检测</a:t>
            </a:r>
          </a:p>
        </p:txBody>
      </p:sp>
      <p:sp>
        <p:nvSpPr>
          <p:cNvPr id="44" name="矩形: 圆角 43">
            <a:extLst>
              <a:ext uri="{FF2B5EF4-FFF2-40B4-BE49-F238E27FC236}">
                <a16:creationId xmlns:a16="http://schemas.microsoft.com/office/drawing/2014/main" id="{036D8DF4-D1C0-C3D1-5755-47A8910ED5CF}"/>
              </a:ext>
            </a:extLst>
          </p:cNvPr>
          <p:cNvSpPr/>
          <p:nvPr/>
        </p:nvSpPr>
        <p:spPr>
          <a:xfrm>
            <a:off x="4552689" y="4786999"/>
            <a:ext cx="1154300" cy="468560"/>
          </a:xfrm>
          <a:prstGeom prst="roundRect">
            <a:avLst>
              <a:gd name="adj" fmla="val 30485"/>
            </a:avLst>
          </a:prstGeom>
          <a:noFill/>
          <a:ln w="28575">
            <a:solidFill>
              <a:srgbClr val="EB70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错误修复</a:t>
            </a:r>
          </a:p>
        </p:txBody>
      </p:sp>
      <p:sp>
        <p:nvSpPr>
          <p:cNvPr id="45" name="箭头: 下 44">
            <a:extLst>
              <a:ext uri="{FF2B5EF4-FFF2-40B4-BE49-F238E27FC236}">
                <a16:creationId xmlns:a16="http://schemas.microsoft.com/office/drawing/2014/main" id="{9B347F09-A958-4995-1B26-43A127A406B6}"/>
              </a:ext>
            </a:extLst>
          </p:cNvPr>
          <p:cNvSpPr/>
          <p:nvPr/>
        </p:nvSpPr>
        <p:spPr>
          <a:xfrm rot="16200000" flipH="1">
            <a:off x="2339866" y="4684019"/>
            <a:ext cx="133555" cy="618822"/>
          </a:xfrm>
          <a:prstGeom prst="downArrow">
            <a:avLst>
              <a:gd name="adj1" fmla="val 45163"/>
              <a:gd name="adj2" fmla="val 259750"/>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箭头: 下 45">
            <a:extLst>
              <a:ext uri="{FF2B5EF4-FFF2-40B4-BE49-F238E27FC236}">
                <a16:creationId xmlns:a16="http://schemas.microsoft.com/office/drawing/2014/main" id="{A6FB0053-CF80-488C-D40E-0409980EDB73}"/>
              </a:ext>
            </a:extLst>
          </p:cNvPr>
          <p:cNvSpPr/>
          <p:nvPr/>
        </p:nvSpPr>
        <p:spPr>
          <a:xfrm rot="16200000" flipH="1">
            <a:off x="4163478" y="4684019"/>
            <a:ext cx="133555" cy="618822"/>
          </a:xfrm>
          <a:prstGeom prst="downArrow">
            <a:avLst>
              <a:gd name="adj1" fmla="val 45163"/>
              <a:gd name="adj2" fmla="val 259750"/>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59753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491C4-9274-978B-EC1B-F1B47EA60BFE}"/>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B873D43-7B97-1FE2-B97D-C2880F6DB915}"/>
              </a:ext>
            </a:extLst>
          </p:cNvPr>
          <p:cNvSpPr>
            <a:spLocks noGrp="1"/>
          </p:cNvSpPr>
          <p:nvPr>
            <p:ph type="sldNum" sz="quarter" idx="12"/>
          </p:nvPr>
        </p:nvSpPr>
        <p:spPr/>
        <p:txBody>
          <a:bodyPr/>
          <a:lstStyle/>
          <a:p>
            <a:fld id="{72A5E12F-523A-4D75-95A2-779F57F5D9E2}" type="slidenum">
              <a:rPr lang="zh-CN" altLang="en-US" smtClean="0"/>
              <a:t>6</a:t>
            </a:fld>
            <a:endParaRPr lang="zh-CN" altLang="en-US"/>
          </a:p>
        </p:txBody>
      </p:sp>
      <p:sp>
        <p:nvSpPr>
          <p:cNvPr id="3" name="文本占位符 2">
            <a:extLst>
              <a:ext uri="{FF2B5EF4-FFF2-40B4-BE49-F238E27FC236}">
                <a16:creationId xmlns:a16="http://schemas.microsoft.com/office/drawing/2014/main" id="{D74BDE6D-7584-A17B-4373-FA22200BD2BC}"/>
              </a:ext>
            </a:extLst>
          </p:cNvPr>
          <p:cNvSpPr>
            <a:spLocks noGrp="1"/>
          </p:cNvSpPr>
          <p:nvPr>
            <p:ph type="body" sz="quarter" idx="13"/>
          </p:nvPr>
        </p:nvSpPr>
        <p:spPr/>
        <p:txBody>
          <a:bodyPr>
            <a:normAutofit/>
          </a:bodyPr>
          <a:lstStyle/>
          <a:p>
            <a:r>
              <a:rPr lang="zh-CN" altLang="en-US" dirty="0"/>
              <a:t>研究背景</a:t>
            </a:r>
            <a:r>
              <a:rPr lang="en-US" altLang="zh-CN" dirty="0"/>
              <a:t>-</a:t>
            </a:r>
            <a:r>
              <a:rPr lang="zh-CN" altLang="en-US" dirty="0"/>
              <a:t>空间实体分块</a:t>
            </a:r>
          </a:p>
        </p:txBody>
      </p:sp>
      <p:sp>
        <p:nvSpPr>
          <p:cNvPr id="8" name="文本框 7">
            <a:extLst>
              <a:ext uri="{FF2B5EF4-FFF2-40B4-BE49-F238E27FC236}">
                <a16:creationId xmlns:a16="http://schemas.microsoft.com/office/drawing/2014/main" id="{4AA2E48F-043C-5F64-9C3C-CA1574DFEFE0}"/>
              </a:ext>
            </a:extLst>
          </p:cNvPr>
          <p:cNvSpPr txBox="1"/>
          <p:nvPr/>
        </p:nvSpPr>
        <p:spPr>
          <a:xfrm>
            <a:off x="491620" y="1083647"/>
            <a:ext cx="11360741" cy="142295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sz="2000" b="1" dirty="0">
                <a:latin typeface="微软雅黑" panose="020B0503020204020204" pitchFamily="34" charset="-122"/>
                <a:ea typeface="微软雅黑" panose="020B0503020204020204" pitchFamily="34" charset="-122"/>
                <a:cs typeface="Arial" panose="020B0604020202020204" pitchFamily="34" charset="0"/>
              </a:rPr>
              <a:t>空间实体解析 </a:t>
            </a:r>
            <a:r>
              <a:rPr kumimoji="1" lang="en-US" altLang="zh-CN" sz="2000" b="1" dirty="0">
                <a:latin typeface="微软雅黑" panose="020B0503020204020204" pitchFamily="34" charset="-122"/>
                <a:ea typeface="微软雅黑" panose="020B0503020204020204" pitchFamily="34" charset="-122"/>
                <a:cs typeface="Arial" panose="020B0604020202020204" pitchFamily="34" charset="0"/>
              </a:rPr>
              <a:t>= </a:t>
            </a:r>
            <a:r>
              <a:rPr kumimoji="1" lang="zh-CN" altLang="en-US" sz="2000" b="1" dirty="0">
                <a:latin typeface="微软雅黑" panose="020B0503020204020204" pitchFamily="34" charset="-122"/>
                <a:ea typeface="微软雅黑" panose="020B0503020204020204" pitchFamily="34" charset="-122"/>
                <a:cs typeface="Arial" panose="020B0604020202020204" pitchFamily="34" charset="0"/>
              </a:rPr>
              <a:t>空间实体分块（</a:t>
            </a:r>
            <a:r>
              <a:rPr kumimoji="1" lang="en-US" altLang="zh-CN" sz="2000" b="1" dirty="0">
                <a:latin typeface="微软雅黑" panose="020B0503020204020204" pitchFamily="34" charset="-122"/>
                <a:ea typeface="微软雅黑" panose="020B0503020204020204" pitchFamily="34" charset="-122"/>
                <a:cs typeface="Arial" panose="020B0604020202020204" pitchFamily="34" charset="0"/>
              </a:rPr>
              <a:t>Blocking</a:t>
            </a:r>
            <a:r>
              <a:rPr kumimoji="1" lang="zh-CN" altLang="en-US" sz="2000" b="1" dirty="0">
                <a:latin typeface="微软雅黑" panose="020B0503020204020204" pitchFamily="34" charset="-122"/>
                <a:ea typeface="微软雅黑" panose="020B0503020204020204" pitchFamily="34" charset="-122"/>
                <a:cs typeface="Arial" panose="020B0604020202020204" pitchFamily="34" charset="0"/>
              </a:rPr>
              <a:t>）</a:t>
            </a:r>
            <a:r>
              <a:rPr kumimoji="1" lang="en-US" altLang="zh-CN" sz="2000" b="1" dirty="0">
                <a:latin typeface="微软雅黑" panose="020B0503020204020204" pitchFamily="34" charset="-122"/>
                <a:ea typeface="微软雅黑" panose="020B0503020204020204" pitchFamily="34" charset="-122"/>
                <a:cs typeface="Arial" panose="020B0604020202020204" pitchFamily="34" charset="0"/>
              </a:rPr>
              <a:t>+ </a:t>
            </a:r>
            <a:r>
              <a:rPr kumimoji="1" lang="zh-CN" altLang="en-US" sz="2000" b="1" dirty="0">
                <a:latin typeface="微软雅黑" panose="020B0503020204020204" pitchFamily="34" charset="-122"/>
                <a:ea typeface="微软雅黑" panose="020B0503020204020204" pitchFamily="34" charset="-122"/>
                <a:cs typeface="Arial" panose="020B0604020202020204" pitchFamily="34" charset="0"/>
              </a:rPr>
              <a:t>空间实体匹配（</a:t>
            </a:r>
            <a:r>
              <a:rPr kumimoji="1" lang="en-US" altLang="zh-CN" sz="2000" b="1" dirty="0">
                <a:latin typeface="微软雅黑" panose="020B0503020204020204" pitchFamily="34" charset="-122"/>
                <a:ea typeface="微软雅黑" panose="020B0503020204020204" pitchFamily="34" charset="-122"/>
                <a:cs typeface="Arial" panose="020B0604020202020204" pitchFamily="34" charset="0"/>
              </a:rPr>
              <a:t>Matching</a:t>
            </a:r>
            <a:r>
              <a:rPr kumimoji="1" lang="zh-CN" altLang="en-US" sz="2000" b="1" dirty="0">
                <a:latin typeface="微软雅黑" panose="020B0503020204020204" pitchFamily="34" charset="-122"/>
                <a:ea typeface="微软雅黑" panose="020B0503020204020204" pitchFamily="34" charset="-122"/>
                <a:cs typeface="Arial" panose="020B0604020202020204" pitchFamily="34" charset="0"/>
              </a:rPr>
              <a:t>）</a:t>
            </a:r>
            <a:endParaRPr kumimoji="1" lang="en-US" altLang="zh-CN" sz="2000" b="1" dirty="0">
              <a:latin typeface="微软雅黑" panose="020B0503020204020204" pitchFamily="34" charset="-122"/>
              <a:ea typeface="微软雅黑" panose="020B0503020204020204" pitchFamily="34" charset="-122"/>
              <a:cs typeface="Arial" panose="020B0604020202020204" pitchFamily="34" charset="0"/>
            </a:endParaRPr>
          </a:p>
          <a:p>
            <a:pPr marL="285750" indent="-285750">
              <a:lnSpc>
                <a:spcPct val="150000"/>
              </a:lnSpc>
              <a:buFont typeface="Arial" panose="020B0604020202020204" pitchFamily="34" charset="0"/>
              <a:buChar char="•"/>
            </a:pPr>
            <a:r>
              <a:rPr kumimoji="1" lang="zh-CN" altLang="en-US" sz="2000" b="1" dirty="0">
                <a:latin typeface="微软雅黑" panose="020B0503020204020204" pitchFamily="34" charset="-122"/>
                <a:ea typeface="微软雅黑" panose="020B0503020204020204" pitchFamily="34" charset="-122"/>
                <a:cs typeface="Arial" panose="020B0604020202020204" pitchFamily="34" charset="0"/>
              </a:rPr>
              <a:t>空间实体</a:t>
            </a:r>
            <a:r>
              <a:rPr kumimoji="1" lang="zh-CN" altLang="en-US" sz="2000" b="1" dirty="0">
                <a:solidFill>
                  <a:srgbClr val="FD9B69"/>
                </a:solidFill>
                <a:latin typeface="微软雅黑" panose="020B0503020204020204" pitchFamily="34" charset="-122"/>
                <a:ea typeface="微软雅黑" panose="020B0503020204020204" pitchFamily="34" charset="-122"/>
                <a:cs typeface="Arial" panose="020B0604020202020204" pitchFamily="34" charset="0"/>
              </a:rPr>
              <a:t>匹配</a:t>
            </a:r>
            <a:r>
              <a:rPr kumimoji="1" lang="zh-CN" altLang="en-US" sz="2000" b="1" dirty="0">
                <a:latin typeface="微软雅黑" panose="020B0503020204020204" pitchFamily="34" charset="-122"/>
                <a:ea typeface="微软雅黑" panose="020B0503020204020204" pitchFamily="34" charset="-122"/>
                <a:cs typeface="Arial" panose="020B0604020202020204" pitchFamily="34" charset="0"/>
              </a:rPr>
              <a:t>：找到那些指向同一现实实体的空间实体对</a:t>
            </a:r>
            <a:endParaRPr kumimoji="1" lang="en-US" altLang="zh-CN" sz="2000" b="1" dirty="0">
              <a:latin typeface="微软雅黑" panose="020B0503020204020204" pitchFamily="34" charset="-122"/>
              <a:ea typeface="微软雅黑" panose="020B0503020204020204" pitchFamily="34" charset="-122"/>
              <a:cs typeface="Arial" panose="020B0604020202020204" pitchFamily="34" charset="0"/>
            </a:endParaRPr>
          </a:p>
          <a:p>
            <a:pPr marL="285750" indent="-285750">
              <a:lnSpc>
                <a:spcPct val="150000"/>
              </a:lnSpc>
              <a:buFont typeface="Arial" panose="020B0604020202020204" pitchFamily="34" charset="0"/>
              <a:buChar char="•"/>
            </a:pPr>
            <a:r>
              <a:rPr kumimoji="1" lang="zh-CN" altLang="en-US" sz="2000" b="1" dirty="0">
                <a:latin typeface="微软雅黑" panose="020B0503020204020204" pitchFamily="34" charset="-122"/>
                <a:ea typeface="微软雅黑" panose="020B0503020204020204" pitchFamily="34" charset="-122"/>
                <a:cs typeface="Arial" panose="020B0604020202020204" pitchFamily="34" charset="0"/>
              </a:rPr>
              <a:t>空间实体</a:t>
            </a:r>
            <a:r>
              <a:rPr kumimoji="1" lang="zh-CN" altLang="en-US" sz="2000" b="1" dirty="0">
                <a:solidFill>
                  <a:srgbClr val="FD9B69"/>
                </a:solidFill>
                <a:latin typeface="微软雅黑" panose="020B0503020204020204" pitchFamily="34" charset="-122"/>
                <a:ea typeface="微软雅黑" panose="020B0503020204020204" pitchFamily="34" charset="-122"/>
                <a:cs typeface="Arial" panose="020B0604020202020204" pitchFamily="34" charset="0"/>
              </a:rPr>
              <a:t>分块</a:t>
            </a:r>
            <a:r>
              <a:rPr kumimoji="1" lang="zh-CN" altLang="en-US" sz="2000" b="1" dirty="0">
                <a:latin typeface="微软雅黑" panose="020B0503020204020204" pitchFamily="34" charset="-122"/>
                <a:ea typeface="微软雅黑" panose="020B0503020204020204" pitchFamily="34" charset="-122"/>
                <a:cs typeface="Arial" panose="020B0604020202020204" pitchFamily="34" charset="0"/>
              </a:rPr>
              <a:t>：作为一个预处理步骤，从原始数据集中生成具有匹配潜力的候选实体对集合</a:t>
            </a:r>
            <a:endParaRPr kumimoji="1" lang="en-US" altLang="zh-CN" sz="2000" b="1" dirty="0">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69" name="组合 68">
            <a:extLst>
              <a:ext uri="{FF2B5EF4-FFF2-40B4-BE49-F238E27FC236}">
                <a16:creationId xmlns:a16="http://schemas.microsoft.com/office/drawing/2014/main" id="{84EE035F-7660-38A5-DDE9-B9E889121D5F}"/>
              </a:ext>
            </a:extLst>
          </p:cNvPr>
          <p:cNvGrpSpPr/>
          <p:nvPr/>
        </p:nvGrpSpPr>
        <p:grpSpPr>
          <a:xfrm>
            <a:off x="2434446" y="2761383"/>
            <a:ext cx="6903022" cy="2390410"/>
            <a:chOff x="2358022" y="3082656"/>
            <a:chExt cx="6903022" cy="2390410"/>
          </a:xfrm>
        </p:grpSpPr>
        <p:pic>
          <p:nvPicPr>
            <p:cNvPr id="4" name="图片 3">
              <a:extLst>
                <a:ext uri="{FF2B5EF4-FFF2-40B4-BE49-F238E27FC236}">
                  <a16:creationId xmlns:a16="http://schemas.microsoft.com/office/drawing/2014/main" id="{2FC9173C-7569-56F2-FE17-AFE96A9F01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8022" y="3889330"/>
              <a:ext cx="6903022" cy="900647"/>
            </a:xfrm>
            <a:prstGeom prst="rect">
              <a:avLst/>
            </a:prstGeom>
          </p:spPr>
        </p:pic>
        <p:pic>
          <p:nvPicPr>
            <p:cNvPr id="10" name="图片 9">
              <a:extLst>
                <a:ext uri="{FF2B5EF4-FFF2-40B4-BE49-F238E27FC236}">
                  <a16:creationId xmlns:a16="http://schemas.microsoft.com/office/drawing/2014/main" id="{468B191F-A3B7-061B-F399-EAF1B6E5280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3427" y="3450418"/>
              <a:ext cx="325826" cy="325826"/>
            </a:xfrm>
            <a:prstGeom prst="rect">
              <a:avLst/>
            </a:prstGeom>
          </p:spPr>
        </p:pic>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BD347391-B7F5-710D-9CB7-B782B6B99F94}"/>
                    </a:ext>
                  </a:extLst>
                </p:cNvPr>
                <p:cNvSpPr txBox="1"/>
                <p:nvPr/>
              </p:nvSpPr>
              <p:spPr>
                <a:xfrm>
                  <a:off x="3291761" y="3082656"/>
                  <a:ext cx="266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47" name="文本框 46">
                  <a:extLst>
                    <a:ext uri="{FF2B5EF4-FFF2-40B4-BE49-F238E27FC236}">
                      <a16:creationId xmlns:a16="http://schemas.microsoft.com/office/drawing/2014/main" id="{BD347391-B7F5-710D-9CB7-B782B6B99F94}"/>
                    </a:ext>
                  </a:extLst>
                </p:cNvPr>
                <p:cNvSpPr txBox="1">
                  <a:spLocks noRot="1" noChangeAspect="1" noMove="1" noResize="1" noEditPoints="1" noAdjustHandles="1" noChangeArrowheads="1" noChangeShapeType="1" noTextEdit="1"/>
                </p:cNvSpPr>
                <p:nvPr/>
              </p:nvSpPr>
              <p:spPr>
                <a:xfrm>
                  <a:off x="3291761" y="3082656"/>
                  <a:ext cx="266611" cy="276999"/>
                </a:xfrm>
                <a:prstGeom prst="rect">
                  <a:avLst/>
                </a:prstGeom>
                <a:blipFill>
                  <a:blip r:embed="rId5"/>
                  <a:stretch>
                    <a:fillRect l="-23256" r="-6977" b="-1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FF604828-0909-FE16-82FE-FA6B157E0A74}"/>
                    </a:ext>
                  </a:extLst>
                </p:cNvPr>
                <p:cNvSpPr txBox="1"/>
                <p:nvPr/>
              </p:nvSpPr>
              <p:spPr>
                <a:xfrm>
                  <a:off x="3286439" y="5196067"/>
                  <a:ext cx="2719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48" name="文本框 47">
                  <a:extLst>
                    <a:ext uri="{FF2B5EF4-FFF2-40B4-BE49-F238E27FC236}">
                      <a16:creationId xmlns:a16="http://schemas.microsoft.com/office/drawing/2014/main" id="{FF604828-0909-FE16-82FE-FA6B157E0A74}"/>
                    </a:ext>
                  </a:extLst>
                </p:cNvPr>
                <p:cNvSpPr txBox="1">
                  <a:spLocks noRot="1" noChangeAspect="1" noMove="1" noResize="1" noEditPoints="1" noAdjustHandles="1" noChangeArrowheads="1" noChangeShapeType="1" noTextEdit="1"/>
                </p:cNvSpPr>
                <p:nvPr/>
              </p:nvSpPr>
              <p:spPr>
                <a:xfrm>
                  <a:off x="3286439" y="5196067"/>
                  <a:ext cx="271933" cy="276999"/>
                </a:xfrm>
                <a:prstGeom prst="rect">
                  <a:avLst/>
                </a:prstGeom>
                <a:blipFill>
                  <a:blip r:embed="rId6"/>
                  <a:stretch>
                    <a:fillRect l="-22727" r="-6818" b="-15556"/>
                  </a:stretch>
                </a:blipFill>
              </p:spPr>
              <p:txBody>
                <a:bodyPr/>
                <a:lstStyle/>
                <a:p>
                  <a:r>
                    <a:rPr lang="zh-CN" altLang="en-US">
                      <a:noFill/>
                    </a:rPr>
                    <a:t> </a:t>
                  </a:r>
                </a:p>
              </p:txBody>
            </p:sp>
          </mc:Fallback>
        </mc:AlternateContent>
        <p:sp>
          <p:nvSpPr>
            <p:cNvPr id="49" name="弧形 48">
              <a:extLst>
                <a:ext uri="{FF2B5EF4-FFF2-40B4-BE49-F238E27FC236}">
                  <a16:creationId xmlns:a16="http://schemas.microsoft.com/office/drawing/2014/main" id="{0D274F62-FB22-B5FD-3E81-1BC77A2EFB80}"/>
                </a:ext>
              </a:extLst>
            </p:cNvPr>
            <p:cNvSpPr/>
            <p:nvPr/>
          </p:nvSpPr>
          <p:spPr>
            <a:xfrm>
              <a:off x="3301382" y="3675572"/>
              <a:ext cx="483720" cy="411245"/>
            </a:xfrm>
            <a:prstGeom prst="arc">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0" name="弧形 49">
              <a:extLst>
                <a:ext uri="{FF2B5EF4-FFF2-40B4-BE49-F238E27FC236}">
                  <a16:creationId xmlns:a16="http://schemas.microsoft.com/office/drawing/2014/main" id="{54E209B7-7C40-9C6B-4AAD-B3574AE42A3B}"/>
                </a:ext>
              </a:extLst>
            </p:cNvPr>
            <p:cNvSpPr/>
            <p:nvPr/>
          </p:nvSpPr>
          <p:spPr>
            <a:xfrm rot="4909366">
              <a:off x="3304213" y="4405831"/>
              <a:ext cx="442211" cy="543016"/>
            </a:xfrm>
            <a:prstGeom prst="arc">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0E54FBF3-1F78-EDCF-5462-B678786421CA}"/>
                </a:ext>
              </a:extLst>
            </p:cNvPr>
            <p:cNvSpPr txBox="1"/>
            <p:nvPr/>
          </p:nvSpPr>
          <p:spPr>
            <a:xfrm>
              <a:off x="3501453" y="3439536"/>
              <a:ext cx="540228" cy="276999"/>
            </a:xfrm>
            <a:prstGeom prst="rect">
              <a:avLst/>
            </a:prstGeom>
            <a:noFill/>
          </p:spPr>
          <p:txBody>
            <a:bodyPr wrap="square" rtlCol="0">
              <a:spAutoFit/>
            </a:bodyPr>
            <a:lstStyle/>
            <a:p>
              <a:r>
                <a:rPr lang="en-US" altLang="zh-CN" sz="1200" b="1" dirty="0"/>
                <a:t>input</a:t>
              </a:r>
              <a:endParaRPr lang="zh-CN" altLang="en-US" sz="1200" b="1" dirty="0"/>
            </a:p>
          </p:txBody>
        </p:sp>
        <p:sp>
          <p:nvSpPr>
            <p:cNvPr id="52" name="文本框 51">
              <a:extLst>
                <a:ext uri="{FF2B5EF4-FFF2-40B4-BE49-F238E27FC236}">
                  <a16:creationId xmlns:a16="http://schemas.microsoft.com/office/drawing/2014/main" id="{AC0CCCBD-BBD7-08C9-83D6-1947533FAD46}"/>
                </a:ext>
              </a:extLst>
            </p:cNvPr>
            <p:cNvSpPr txBox="1"/>
            <p:nvPr/>
          </p:nvSpPr>
          <p:spPr>
            <a:xfrm>
              <a:off x="3501453" y="4857560"/>
              <a:ext cx="540228" cy="276999"/>
            </a:xfrm>
            <a:prstGeom prst="rect">
              <a:avLst/>
            </a:prstGeom>
            <a:noFill/>
          </p:spPr>
          <p:txBody>
            <a:bodyPr wrap="square" rtlCol="0">
              <a:spAutoFit/>
            </a:bodyPr>
            <a:lstStyle/>
            <a:p>
              <a:r>
                <a:rPr lang="en-US" altLang="zh-CN" sz="1200" b="1" dirty="0"/>
                <a:t>input</a:t>
              </a:r>
              <a:endParaRPr lang="zh-CN" altLang="en-US" sz="1200" b="1" dirty="0"/>
            </a:p>
          </p:txBody>
        </p:sp>
        <p:sp>
          <p:nvSpPr>
            <p:cNvPr id="53" name="矩形 52">
              <a:extLst>
                <a:ext uri="{FF2B5EF4-FFF2-40B4-BE49-F238E27FC236}">
                  <a16:creationId xmlns:a16="http://schemas.microsoft.com/office/drawing/2014/main" id="{999C02F9-9F91-B6DF-8527-9CD80D5235BA}"/>
                </a:ext>
              </a:extLst>
            </p:cNvPr>
            <p:cNvSpPr/>
            <p:nvPr/>
          </p:nvSpPr>
          <p:spPr>
            <a:xfrm>
              <a:off x="3573780" y="3957922"/>
              <a:ext cx="2133599" cy="606458"/>
            </a:xfrm>
            <a:prstGeom prst="rect">
              <a:avLst/>
            </a:prstGeom>
            <a:noFill/>
            <a:ln w="254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A9347364-C385-F198-174D-99E49D484CD8}"/>
                    </a:ext>
                  </a:extLst>
                </p:cNvPr>
                <p:cNvSpPr txBox="1"/>
                <p:nvPr/>
              </p:nvSpPr>
              <p:spPr>
                <a:xfrm>
                  <a:off x="5709088" y="4538525"/>
                  <a:ext cx="2008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oMath>
                    </m:oMathPara>
                  </a14:m>
                  <a:endParaRPr lang="zh-CN" altLang="en-US" dirty="0"/>
                </a:p>
              </p:txBody>
            </p:sp>
          </mc:Choice>
          <mc:Fallback xmlns="">
            <p:sp>
              <p:nvSpPr>
                <p:cNvPr id="56" name="文本框 55">
                  <a:extLst>
                    <a:ext uri="{FF2B5EF4-FFF2-40B4-BE49-F238E27FC236}">
                      <a16:creationId xmlns:a16="http://schemas.microsoft.com/office/drawing/2014/main" id="{A9347364-C385-F198-174D-99E49D484CD8}"/>
                    </a:ext>
                  </a:extLst>
                </p:cNvPr>
                <p:cNvSpPr txBox="1">
                  <a:spLocks noRot="1" noChangeAspect="1" noMove="1" noResize="1" noEditPoints="1" noAdjustHandles="1" noChangeArrowheads="1" noChangeShapeType="1" noTextEdit="1"/>
                </p:cNvSpPr>
                <p:nvPr/>
              </p:nvSpPr>
              <p:spPr>
                <a:xfrm>
                  <a:off x="5709088" y="4538525"/>
                  <a:ext cx="200889" cy="276999"/>
                </a:xfrm>
                <a:prstGeom prst="rect">
                  <a:avLst/>
                </a:prstGeom>
                <a:blipFill>
                  <a:blip r:embed="rId7"/>
                  <a:stretch>
                    <a:fillRect l="-27273" r="-24242" b="-6667"/>
                  </a:stretch>
                </a:blipFill>
              </p:spPr>
              <p:txBody>
                <a:bodyPr/>
                <a:lstStyle/>
                <a:p>
                  <a:r>
                    <a:rPr lang="zh-CN" altLang="en-US">
                      <a:noFill/>
                    </a:rPr>
                    <a:t> </a:t>
                  </a:r>
                </a:p>
              </p:txBody>
            </p:sp>
          </mc:Fallback>
        </mc:AlternateContent>
        <p:sp>
          <p:nvSpPr>
            <p:cNvPr id="58" name="弧形 57">
              <a:extLst>
                <a:ext uri="{FF2B5EF4-FFF2-40B4-BE49-F238E27FC236}">
                  <a16:creationId xmlns:a16="http://schemas.microsoft.com/office/drawing/2014/main" id="{AE561B76-8E72-40DE-14A6-8D48303C1B64}"/>
                </a:ext>
              </a:extLst>
            </p:cNvPr>
            <p:cNvSpPr/>
            <p:nvPr/>
          </p:nvSpPr>
          <p:spPr>
            <a:xfrm rot="10387353">
              <a:off x="5158712" y="4387612"/>
              <a:ext cx="1084437" cy="318564"/>
            </a:xfrm>
            <a:prstGeom prst="arc">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9" name="文本框 58">
              <a:extLst>
                <a:ext uri="{FF2B5EF4-FFF2-40B4-BE49-F238E27FC236}">
                  <a16:creationId xmlns:a16="http://schemas.microsoft.com/office/drawing/2014/main" id="{C869E472-C88B-9997-9B9D-E369E8D5C451}"/>
                </a:ext>
              </a:extLst>
            </p:cNvPr>
            <p:cNvSpPr txBox="1"/>
            <p:nvPr/>
          </p:nvSpPr>
          <p:spPr>
            <a:xfrm>
              <a:off x="5032116" y="4667251"/>
              <a:ext cx="676117" cy="276999"/>
            </a:xfrm>
            <a:prstGeom prst="rect">
              <a:avLst/>
            </a:prstGeom>
            <a:noFill/>
          </p:spPr>
          <p:txBody>
            <a:bodyPr wrap="square" rtlCol="0">
              <a:spAutoFit/>
            </a:bodyPr>
            <a:lstStyle/>
            <a:p>
              <a:r>
                <a:rPr lang="en-US" altLang="zh-CN" sz="1200" b="1" dirty="0"/>
                <a:t>output</a:t>
              </a:r>
              <a:endParaRPr lang="zh-CN" altLang="en-US" sz="1200" b="1" dirty="0"/>
            </a:p>
          </p:txBody>
        </p:sp>
        <p:sp>
          <p:nvSpPr>
            <p:cNvPr id="61" name="弧形 60">
              <a:extLst>
                <a:ext uri="{FF2B5EF4-FFF2-40B4-BE49-F238E27FC236}">
                  <a16:creationId xmlns:a16="http://schemas.microsoft.com/office/drawing/2014/main" id="{A3FF8FDC-B337-F142-04D2-60823D7BBB42}"/>
                </a:ext>
              </a:extLst>
            </p:cNvPr>
            <p:cNvSpPr/>
            <p:nvPr/>
          </p:nvSpPr>
          <p:spPr>
            <a:xfrm rot="6472727">
              <a:off x="5688452" y="4057350"/>
              <a:ext cx="543154" cy="814212"/>
            </a:xfrm>
            <a:prstGeom prst="arc">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E1F48E1C-0F06-A35E-5004-E7A912FFAEA8}"/>
                </a:ext>
              </a:extLst>
            </p:cNvPr>
            <p:cNvSpPr/>
            <p:nvPr/>
          </p:nvSpPr>
          <p:spPr>
            <a:xfrm>
              <a:off x="5897881" y="3957768"/>
              <a:ext cx="990600" cy="606458"/>
            </a:xfrm>
            <a:prstGeom prst="rect">
              <a:avLst/>
            </a:prstGeom>
            <a:noFill/>
            <a:ln w="254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弧形 64">
              <a:extLst>
                <a:ext uri="{FF2B5EF4-FFF2-40B4-BE49-F238E27FC236}">
                  <a16:creationId xmlns:a16="http://schemas.microsoft.com/office/drawing/2014/main" id="{F7508935-5A35-7E31-E2AB-DC5AFFB1E49A}"/>
                </a:ext>
              </a:extLst>
            </p:cNvPr>
            <p:cNvSpPr/>
            <p:nvPr/>
          </p:nvSpPr>
          <p:spPr>
            <a:xfrm rot="16200000">
              <a:off x="2898382" y="3669627"/>
              <a:ext cx="670089" cy="720921"/>
            </a:xfrm>
            <a:prstGeom prst="arc">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6" name="弧形 65">
              <a:extLst>
                <a:ext uri="{FF2B5EF4-FFF2-40B4-BE49-F238E27FC236}">
                  <a16:creationId xmlns:a16="http://schemas.microsoft.com/office/drawing/2014/main" id="{76D79CE3-E488-F920-0C12-0C3BD745124F}"/>
                </a:ext>
              </a:extLst>
            </p:cNvPr>
            <p:cNvSpPr/>
            <p:nvPr/>
          </p:nvSpPr>
          <p:spPr>
            <a:xfrm rot="12537352">
              <a:off x="2835760" y="4652645"/>
              <a:ext cx="912003" cy="344167"/>
            </a:xfrm>
            <a:prstGeom prst="arc">
              <a:avLst/>
            </a:prstGeom>
            <a:ln w="25400">
              <a:solidFill>
                <a:schemeClr val="tx1"/>
              </a:solidFill>
              <a:head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67" name="图片 66">
              <a:extLst>
                <a:ext uri="{FF2B5EF4-FFF2-40B4-BE49-F238E27FC236}">
                  <a16:creationId xmlns:a16="http://schemas.microsoft.com/office/drawing/2014/main" id="{B047CB1D-800F-C580-A1F1-E49BD1DABF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3427" y="4833147"/>
              <a:ext cx="325826" cy="325826"/>
            </a:xfrm>
            <a:prstGeom prst="rect">
              <a:avLst/>
            </a:prstGeom>
          </p:spPr>
        </p:pic>
        <p:sp>
          <p:nvSpPr>
            <p:cNvPr id="68" name="文本框 67">
              <a:extLst>
                <a:ext uri="{FF2B5EF4-FFF2-40B4-BE49-F238E27FC236}">
                  <a16:creationId xmlns:a16="http://schemas.microsoft.com/office/drawing/2014/main" id="{61BD7E8B-8269-BAD8-8CEB-1EA55D35A7A0}"/>
                </a:ext>
              </a:extLst>
            </p:cNvPr>
            <p:cNvSpPr txBox="1"/>
            <p:nvPr/>
          </p:nvSpPr>
          <p:spPr>
            <a:xfrm>
              <a:off x="5859744" y="4709402"/>
              <a:ext cx="540228" cy="276999"/>
            </a:xfrm>
            <a:prstGeom prst="rect">
              <a:avLst/>
            </a:prstGeom>
            <a:noFill/>
          </p:spPr>
          <p:txBody>
            <a:bodyPr wrap="square" rtlCol="0">
              <a:spAutoFit/>
            </a:bodyPr>
            <a:lstStyle/>
            <a:p>
              <a:r>
                <a:rPr lang="en-US" altLang="zh-CN" sz="1200" b="1" dirty="0"/>
                <a:t>input</a:t>
              </a:r>
              <a:endParaRPr lang="zh-CN" altLang="en-US" sz="1200" b="1" dirty="0"/>
            </a:p>
          </p:txBody>
        </p:sp>
      </p:grpSp>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331E1DFF-67E4-A636-1779-97DFEE9593DD}"/>
                  </a:ext>
                </a:extLst>
              </p:cNvPr>
              <p:cNvSpPr txBox="1"/>
              <p:nvPr/>
            </p:nvSpPr>
            <p:spPr>
              <a:xfrm>
                <a:off x="2387766" y="5316893"/>
                <a:ext cx="11360741" cy="961289"/>
              </a:xfrm>
              <a:prstGeom prst="rect">
                <a:avLst/>
              </a:prstGeom>
              <a:noFill/>
            </p:spPr>
            <p:txBody>
              <a:bodyPr wrap="square" rtlCol="0">
                <a:spAutoFit/>
              </a:bodyPr>
              <a:lstStyle/>
              <a:p>
                <a:pPr>
                  <a:lnSpc>
                    <a:spcPct val="150000"/>
                  </a:lnSpc>
                </a:pPr>
                <a:r>
                  <a:rPr kumimoji="1" lang="zh-CN" altLang="en-US" sz="2000" b="1" dirty="0">
                    <a:latin typeface="微软雅黑" panose="020B0503020204020204" pitchFamily="34" charset="-122"/>
                    <a:ea typeface="微软雅黑" panose="020B0503020204020204" pitchFamily="34" charset="-122"/>
                    <a:cs typeface="Arial" panose="020B0604020202020204" pitchFamily="34" charset="0"/>
                  </a:rPr>
                  <a:t>输入：待解析的空间实体集合</a:t>
                </a:r>
                <a14:m>
                  <m:oMath xmlns:m="http://schemas.openxmlformats.org/officeDocument/2006/math">
                    <m:sSub>
                      <m:sSubPr>
                        <m:ctrlPr>
                          <a:rPr kumimoji="1" lang="en-US" altLang="zh-CN" sz="2000" b="1" i="1" smtClean="0">
                            <a:latin typeface="Cambria Math" panose="02040503050406030204" pitchFamily="18" charset="0"/>
                            <a:ea typeface="微软雅黑" panose="020B0503020204020204" pitchFamily="34" charset="-122"/>
                            <a:cs typeface="Arial" panose="020B0604020202020204" pitchFamily="34" charset="0"/>
                          </a:rPr>
                        </m:ctrlPr>
                      </m:sSubPr>
                      <m:e>
                        <m:r>
                          <a:rPr kumimoji="1" lang="en-US" altLang="zh-CN" sz="2000" b="1" i="1" smtClean="0">
                            <a:latin typeface="Cambria Math" panose="02040503050406030204" pitchFamily="18" charset="0"/>
                            <a:ea typeface="微软雅黑" panose="020B0503020204020204" pitchFamily="34" charset="-122"/>
                            <a:cs typeface="Arial" panose="020B0604020202020204" pitchFamily="34" charset="0"/>
                          </a:rPr>
                          <m:t>𝑺</m:t>
                        </m:r>
                      </m:e>
                      <m:sub>
                        <m:r>
                          <a:rPr kumimoji="1" lang="en-US" altLang="zh-CN" sz="2000" b="1" i="1">
                            <a:latin typeface="Cambria Math" panose="02040503050406030204" pitchFamily="18" charset="0"/>
                            <a:ea typeface="微软雅黑" panose="020B0503020204020204" pitchFamily="34" charset="-122"/>
                            <a:cs typeface="Arial" panose="020B0604020202020204" pitchFamily="34" charset="0"/>
                          </a:rPr>
                          <m:t>1</m:t>
                        </m:r>
                      </m:sub>
                    </m:sSub>
                  </m:oMath>
                </a14:m>
                <a:r>
                  <a:rPr kumimoji="1" lang="zh-CN" altLang="en-US" sz="2000" b="1" dirty="0">
                    <a:latin typeface="微软雅黑" panose="020B0503020204020204" pitchFamily="34" charset="-122"/>
                    <a:ea typeface="微软雅黑" panose="020B0503020204020204" pitchFamily="34" charset="-122"/>
                    <a:cs typeface="Arial" panose="020B0604020202020204" pitchFamily="34" charset="0"/>
                  </a:rPr>
                  <a:t>和</a:t>
                </a:r>
                <a14:m>
                  <m:oMath xmlns:m="http://schemas.openxmlformats.org/officeDocument/2006/math">
                    <m:sSub>
                      <m:sSubPr>
                        <m:ctrlPr>
                          <a:rPr kumimoji="1" lang="en-US" altLang="zh-CN" sz="2000" b="1" i="1" dirty="0" smtClean="0">
                            <a:latin typeface="Cambria Math" panose="02040503050406030204" pitchFamily="18" charset="0"/>
                            <a:ea typeface="微软雅黑" panose="020B0503020204020204" pitchFamily="34" charset="-122"/>
                            <a:cs typeface="Arial" panose="020B0604020202020204" pitchFamily="34" charset="0"/>
                          </a:rPr>
                        </m:ctrlPr>
                      </m:sSubPr>
                      <m:e>
                        <m:r>
                          <a:rPr kumimoji="1" lang="en-US" altLang="zh-CN" sz="2000" b="1" i="1" dirty="0" smtClean="0">
                            <a:latin typeface="Cambria Math" panose="02040503050406030204" pitchFamily="18" charset="0"/>
                            <a:ea typeface="微软雅黑" panose="020B0503020204020204" pitchFamily="34" charset="-122"/>
                            <a:cs typeface="Arial" panose="020B0604020202020204" pitchFamily="34" charset="0"/>
                          </a:rPr>
                          <m:t>𝑺</m:t>
                        </m:r>
                      </m:e>
                      <m:sub>
                        <m:r>
                          <a:rPr kumimoji="1" lang="en-US" altLang="zh-CN" sz="2000" b="1" i="1" dirty="0">
                            <a:latin typeface="Cambria Math" panose="02040503050406030204" pitchFamily="18" charset="0"/>
                            <a:ea typeface="微软雅黑" panose="020B0503020204020204" pitchFamily="34" charset="-122"/>
                            <a:cs typeface="Arial" panose="020B0604020202020204" pitchFamily="34" charset="0"/>
                          </a:rPr>
                          <m:t>2</m:t>
                        </m:r>
                      </m:sub>
                    </m:sSub>
                  </m:oMath>
                </a14:m>
                <a:endParaRPr kumimoji="1" lang="en-US" altLang="zh-CN" sz="2000" b="1" dirty="0">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pPr>
                <a:r>
                  <a:rPr kumimoji="1" lang="zh-CN" altLang="en-US" sz="2000" b="1" dirty="0">
                    <a:latin typeface="微软雅黑" panose="020B0503020204020204" pitchFamily="34" charset="-122"/>
                    <a:ea typeface="微软雅黑" panose="020B0503020204020204" pitchFamily="34" charset="-122"/>
                    <a:cs typeface="Arial" panose="020B0604020202020204" pitchFamily="34" charset="0"/>
                  </a:rPr>
                  <a:t>输出：候选实体对集合</a:t>
                </a:r>
                <a14:m>
                  <m:oMath xmlns:m="http://schemas.openxmlformats.org/officeDocument/2006/math">
                    <m:r>
                      <a:rPr kumimoji="1" lang="en-US" altLang="zh-CN" sz="2000" b="1" i="1" smtClean="0">
                        <a:latin typeface="Cambria Math" panose="02040503050406030204" pitchFamily="18" charset="0"/>
                        <a:ea typeface="微软雅黑" panose="020B0503020204020204" pitchFamily="34" charset="-122"/>
                        <a:cs typeface="Arial" panose="020B0604020202020204" pitchFamily="34" charset="0"/>
                      </a:rPr>
                      <m:t>𝑪</m:t>
                    </m:r>
                  </m:oMath>
                </a14:m>
                <a:endParaRPr kumimoji="1" lang="en-US" altLang="zh-CN" sz="2000" b="1" dirty="0">
                  <a:latin typeface="微软雅黑" panose="020B0503020204020204" pitchFamily="34" charset="-122"/>
                  <a:ea typeface="微软雅黑" panose="020B0503020204020204" pitchFamily="34" charset="-122"/>
                  <a:cs typeface="Arial" panose="020B0604020202020204" pitchFamily="34" charset="0"/>
                </a:endParaRPr>
              </a:p>
            </p:txBody>
          </p:sp>
        </mc:Choice>
        <mc:Fallback xmlns="">
          <p:sp>
            <p:nvSpPr>
              <p:cNvPr id="70" name="文本框 69">
                <a:extLst>
                  <a:ext uri="{FF2B5EF4-FFF2-40B4-BE49-F238E27FC236}">
                    <a16:creationId xmlns:a16="http://schemas.microsoft.com/office/drawing/2014/main" id="{331E1DFF-67E4-A636-1779-97DFEE9593DD}"/>
                  </a:ext>
                </a:extLst>
              </p:cNvPr>
              <p:cNvSpPr txBox="1">
                <a:spLocks noRot="1" noChangeAspect="1" noMove="1" noResize="1" noEditPoints="1" noAdjustHandles="1" noChangeArrowheads="1" noChangeShapeType="1" noTextEdit="1"/>
              </p:cNvSpPr>
              <p:nvPr/>
            </p:nvSpPr>
            <p:spPr>
              <a:xfrm>
                <a:off x="2387766" y="5316893"/>
                <a:ext cx="11360741" cy="961289"/>
              </a:xfrm>
              <a:prstGeom prst="rect">
                <a:avLst/>
              </a:prstGeom>
              <a:blipFill>
                <a:blip r:embed="rId8"/>
                <a:stretch>
                  <a:fillRect l="-590" b="-101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03277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t>7</a:t>
            </a:fld>
            <a:endParaRPr lang="zh-CN" altLang="en-US"/>
          </a:p>
        </p:txBody>
      </p:sp>
      <p:sp>
        <p:nvSpPr>
          <p:cNvPr id="3" name="文本占位符 2"/>
          <p:cNvSpPr>
            <a:spLocks noGrp="1"/>
          </p:cNvSpPr>
          <p:nvPr>
            <p:ph type="body" sz="quarter" idx="13"/>
          </p:nvPr>
        </p:nvSpPr>
        <p:spPr/>
        <p:txBody>
          <a:bodyPr>
            <a:normAutofit/>
          </a:bodyPr>
          <a:lstStyle/>
          <a:p>
            <a:r>
              <a:rPr lang="zh-CN" altLang="en-US" dirty="0"/>
              <a:t>研究背景</a:t>
            </a:r>
            <a:r>
              <a:rPr lang="en-US" altLang="zh-CN" dirty="0"/>
              <a:t>-</a:t>
            </a:r>
            <a:r>
              <a:rPr lang="zh-CN" altLang="en-US" dirty="0"/>
              <a:t>相关工作</a:t>
            </a:r>
          </a:p>
        </p:txBody>
      </p:sp>
      <p:sp>
        <p:nvSpPr>
          <p:cNvPr id="4" name="文本框 3">
            <a:extLst>
              <a:ext uri="{FF2B5EF4-FFF2-40B4-BE49-F238E27FC236}">
                <a16:creationId xmlns:a16="http://schemas.microsoft.com/office/drawing/2014/main" id="{6DBAEBB2-A387-5E34-51EB-5645856E35CB}"/>
              </a:ext>
            </a:extLst>
          </p:cNvPr>
          <p:cNvSpPr txBox="1"/>
          <p:nvPr/>
        </p:nvSpPr>
        <p:spPr>
          <a:xfrm>
            <a:off x="2188039" y="1503642"/>
            <a:ext cx="12518106" cy="498598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空间实体分块</a:t>
            </a:r>
            <a:r>
              <a:rPr lang="en-US" altLang="zh-CN" sz="2000" b="1" dirty="0">
                <a:latin typeface="微软雅黑" panose="020B0503020204020204" pitchFamily="34" charset="-122"/>
                <a:ea typeface="微软雅黑" panose="020B0503020204020204" pitchFamily="34" charset="-122"/>
              </a:rPr>
              <a:t>:</a:t>
            </a:r>
          </a:p>
          <a:p>
            <a:r>
              <a:rPr lang="en-US" altLang="zh-CN" b="1" dirty="0">
                <a:latin typeface="微软雅黑" panose="020B0503020204020204" pitchFamily="34" charset="-122"/>
                <a:ea typeface="微软雅黑" panose="020B0503020204020204" pitchFamily="34" charset="-122"/>
              </a:rPr>
              <a:t> </a:t>
            </a:r>
          </a:p>
          <a:p>
            <a:r>
              <a:rPr lang="zh-CN" altLang="en-US" b="1" dirty="0">
                <a:latin typeface="微软雅黑" panose="020B0503020204020204" pitchFamily="34" charset="-122"/>
                <a:ea typeface="微软雅黑" panose="020B0503020204020204" pitchFamily="34" charset="-122"/>
              </a:rPr>
              <a:t>基于规则的方法</a:t>
            </a:r>
            <a:r>
              <a:rPr lang="en-US" altLang="zh-CN" b="1" dirty="0">
                <a:latin typeface="微软雅黑" panose="020B0503020204020204" pitchFamily="34" charset="-122"/>
                <a:ea typeface="微软雅黑" panose="020B0503020204020204" pitchFamily="34" charset="-122"/>
              </a:rPr>
              <a:t>:</a:t>
            </a:r>
          </a:p>
          <a:p>
            <a:r>
              <a:rPr lang="en-US" altLang="zh-CN" sz="1600" dirty="0">
                <a:latin typeface="微软雅黑" panose="020B0503020204020204" pitchFamily="34" charset="-122"/>
                <a:ea typeface="微软雅黑" panose="020B0503020204020204" pitchFamily="34" charset="-122"/>
              </a:rPr>
              <a:t>Geospatial Entity Resolution, WWW 2022</a:t>
            </a:r>
          </a:p>
          <a:p>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在</a:t>
            </a:r>
            <a:r>
              <a:rPr lang="zh-CN" altLang="en-US" sz="1600" u="sng" dirty="0">
                <a:solidFill>
                  <a:srgbClr val="FF0000"/>
                </a:solidFill>
                <a:latin typeface="微软雅黑" panose="020B0503020204020204" pitchFamily="34" charset="-122"/>
                <a:ea typeface="微软雅黑" panose="020B0503020204020204" pitchFamily="34" charset="-122"/>
              </a:rPr>
              <a:t>名称相似度</a:t>
            </a:r>
            <a:r>
              <a:rPr lang="zh-CN" altLang="en-US" sz="1600" dirty="0">
                <a:latin typeface="微软雅黑" panose="020B0503020204020204" pitchFamily="34" charset="-122"/>
                <a:ea typeface="微软雅黑" panose="020B0503020204020204" pitchFamily="34" charset="-122"/>
              </a:rPr>
              <a:t>和</a:t>
            </a:r>
            <a:r>
              <a:rPr lang="zh-CN" altLang="en-US" sz="1600" u="sng" dirty="0">
                <a:solidFill>
                  <a:srgbClr val="FF0000"/>
                </a:solidFill>
                <a:latin typeface="微软雅黑" panose="020B0503020204020204" pitchFamily="34" charset="-122"/>
                <a:ea typeface="微软雅黑" panose="020B0503020204020204" pitchFamily="34" charset="-122"/>
              </a:rPr>
              <a:t>空间距离</a:t>
            </a:r>
            <a:r>
              <a:rPr lang="zh-CN" altLang="en-US" sz="1600" dirty="0">
                <a:latin typeface="微软雅黑" panose="020B0503020204020204" pitchFamily="34" charset="-122"/>
                <a:ea typeface="微软雅黑" panose="020B0503020204020204" pitchFamily="34" charset="-122"/>
              </a:rPr>
              <a:t>上设置筛选阈值</a:t>
            </a:r>
            <a:r>
              <a:rPr lang="en-US" altLang="zh-CN" sz="1600" dirty="0">
                <a:latin typeface="微软雅黑" panose="020B0503020204020204" pitchFamily="34" charset="-122"/>
                <a:ea typeface="微软雅黑" panose="020B0503020204020204" pitchFamily="34" charset="-122"/>
              </a:rPr>
              <a:t>)</a:t>
            </a:r>
          </a:p>
          <a:p>
            <a:endParaRPr lang="en-US" altLang="zh-CN" b="1"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基于空间索引的方法</a:t>
            </a:r>
            <a:r>
              <a:rPr lang="en-US" altLang="zh-CN" b="1" dirty="0">
                <a:latin typeface="微软雅黑" panose="020B0503020204020204" pitchFamily="34" charset="-122"/>
                <a:ea typeface="微软雅黑" panose="020B0503020204020204" pitchFamily="34" charset="-122"/>
              </a:rPr>
              <a:t>:</a:t>
            </a:r>
          </a:p>
          <a:p>
            <a:r>
              <a:rPr lang="en-US" altLang="zh-CN" sz="1600" dirty="0">
                <a:latin typeface="微软雅黑" panose="020B0503020204020204" pitchFamily="34" charset="-122"/>
                <a:ea typeface="微软雅黑" panose="020B0503020204020204" pitchFamily="34" charset="-122"/>
              </a:rPr>
              <a:t>GEM: an efficient entity matching framework for geospatial data, SIGSPATIAL 2021</a:t>
            </a:r>
          </a:p>
          <a:p>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利用</a:t>
            </a:r>
            <a:r>
              <a:rPr lang="en-US" altLang="zh-CN" sz="1600" u="sng" dirty="0" err="1">
                <a:solidFill>
                  <a:srgbClr val="FF0000"/>
                </a:solidFill>
                <a:latin typeface="微软雅黑" panose="020B0503020204020204" pitchFamily="34" charset="-122"/>
                <a:ea typeface="微软雅黑" panose="020B0503020204020204" pitchFamily="34" charset="-122"/>
              </a:rPr>
              <a:t>GeoHash</a:t>
            </a:r>
            <a:r>
              <a:rPr lang="zh-CN" altLang="en-US" sz="1600" dirty="0">
                <a:latin typeface="微软雅黑" panose="020B0503020204020204" pitchFamily="34" charset="-122"/>
                <a:ea typeface="微软雅黑" panose="020B0503020204020204" pitchFamily="34" charset="-122"/>
              </a:rPr>
              <a:t>将实体坐标映射成字符串，利用字符串的前缀相似度确定候选实体对</a:t>
            </a:r>
            <a:r>
              <a:rPr lang="en-US" altLang="zh-CN" sz="1600" dirty="0">
                <a:latin typeface="微软雅黑" panose="020B0503020204020204" pitchFamily="34" charset="-122"/>
                <a:ea typeface="微软雅黑" panose="020B0503020204020204" pitchFamily="34" charset="-122"/>
              </a:rPr>
              <a:t>)</a:t>
            </a: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Multi-source spatial entity linkage, TKDE 2022</a:t>
            </a:r>
          </a:p>
          <a:p>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利用</a:t>
            </a:r>
            <a:r>
              <a:rPr lang="zh-CN" altLang="en-US" sz="1600" u="sng" dirty="0">
                <a:solidFill>
                  <a:srgbClr val="FF0000"/>
                </a:solidFill>
                <a:latin typeface="微软雅黑" panose="020B0503020204020204" pitchFamily="34" charset="-122"/>
                <a:ea typeface="微软雅黑" panose="020B0503020204020204" pitchFamily="34" charset="-122"/>
              </a:rPr>
              <a:t>四叉树结构</a:t>
            </a:r>
            <a:r>
              <a:rPr lang="zh-CN" altLang="en-US" sz="1600" dirty="0">
                <a:latin typeface="微软雅黑" panose="020B0503020204020204" pitchFamily="34" charset="-122"/>
                <a:ea typeface="微软雅黑" panose="020B0503020204020204" pitchFamily="34" charset="-122"/>
              </a:rPr>
              <a:t>将位置相邻的实体分组为块</a:t>
            </a:r>
            <a:r>
              <a:rPr lang="en-US" altLang="zh-CN" sz="1600" dirty="0">
                <a:latin typeface="微软雅黑" panose="020B0503020204020204" pitchFamily="34" charset="-122"/>
                <a:ea typeface="微软雅黑" panose="020B0503020204020204" pitchFamily="34" charset="-122"/>
              </a:rPr>
              <a:t>)</a:t>
            </a:r>
          </a:p>
          <a:p>
            <a:endParaRPr lang="en-US" altLang="zh-CN" sz="1600" dirty="0">
              <a:latin typeface="微软雅黑" panose="020B0503020204020204" pitchFamily="34" charset="-122"/>
              <a:ea typeface="微软雅黑" panose="020B0503020204020204" pitchFamily="34" charset="-122"/>
            </a:endParaRPr>
          </a:p>
          <a:p>
            <a:r>
              <a:rPr lang="zh-CN" altLang="en-US" sz="1600" b="1" dirty="0">
                <a:latin typeface="微软雅黑" panose="020B0503020204020204" pitchFamily="34" charset="-122"/>
                <a:ea typeface="微软雅黑" panose="020B0503020204020204" pitchFamily="34" charset="-122"/>
              </a:rPr>
              <a:t>基于区域的方法：</a:t>
            </a:r>
            <a:endParaRPr lang="en-US" altLang="zh-CN" sz="1600" b="1"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Mining geospatial relationships from text,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SIGMOD 2023</a:t>
            </a:r>
          </a:p>
          <a:p>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从数据集中</a:t>
            </a:r>
            <a:r>
              <a:rPr lang="zh-CN" altLang="en-US" sz="1600" u="sng" dirty="0">
                <a:solidFill>
                  <a:srgbClr val="FF0000"/>
                </a:solidFill>
                <a:latin typeface="微软雅黑" panose="020B0503020204020204" pitchFamily="34" charset="-122"/>
                <a:ea typeface="微软雅黑" panose="020B0503020204020204" pitchFamily="34" charset="-122"/>
              </a:rPr>
              <a:t>划分出区域</a:t>
            </a:r>
            <a:r>
              <a:rPr lang="zh-CN" altLang="en-US" sz="1600" dirty="0">
                <a:latin typeface="微软雅黑" panose="020B0503020204020204" pitchFamily="34" charset="-122"/>
                <a:ea typeface="微软雅黑" panose="020B0503020204020204" pitchFamily="34" charset="-122"/>
              </a:rPr>
              <a:t>，认为同一区域范围内的实体为候选对</a:t>
            </a:r>
            <a:r>
              <a:rPr lang="en-US" altLang="zh-CN" sz="1600" dirty="0">
                <a:latin typeface="微软雅黑" panose="020B0503020204020204" pitchFamily="34" charset="-122"/>
                <a:ea typeface="微软雅黑" panose="020B0503020204020204" pitchFamily="34" charset="-122"/>
              </a:rPr>
              <a:t>)</a:t>
            </a:r>
          </a:p>
          <a:p>
            <a:endParaRPr lang="en-US" altLang="zh-CN" sz="1600" dirty="0">
              <a:latin typeface="微软雅黑" panose="020B0503020204020204" pitchFamily="34" charset="-122"/>
              <a:ea typeface="微软雅黑" panose="020B0503020204020204" pitchFamily="34" charset="-122"/>
            </a:endParaRPr>
          </a:p>
          <a:p>
            <a:endParaRPr lang="en-US" altLang="zh-CN" sz="1600" dirty="0"/>
          </a:p>
          <a:p>
            <a:endParaRPr lang="zh-CN" altLang="en-US" b="1" dirty="0"/>
          </a:p>
        </p:txBody>
      </p:sp>
    </p:spTree>
    <p:extLst>
      <p:ext uri="{BB962C8B-B14F-4D97-AF65-F5344CB8AC3E}">
        <p14:creationId xmlns:p14="http://schemas.microsoft.com/office/powerpoint/2010/main" val="2039247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t>8</a:t>
            </a:fld>
            <a:endParaRPr lang="zh-CN" altLang="en-US"/>
          </a:p>
        </p:txBody>
      </p:sp>
      <p:sp>
        <p:nvSpPr>
          <p:cNvPr id="3" name="文本占位符 2"/>
          <p:cNvSpPr>
            <a:spLocks noGrp="1"/>
          </p:cNvSpPr>
          <p:nvPr>
            <p:ph type="body" sz="quarter" idx="13"/>
          </p:nvPr>
        </p:nvSpPr>
        <p:spPr/>
        <p:txBody>
          <a:bodyPr/>
          <a:lstStyle/>
          <a:p>
            <a:r>
              <a:rPr lang="zh-CN" altLang="en-US" dirty="0"/>
              <a:t>研究背景</a:t>
            </a:r>
            <a:r>
              <a:rPr lang="en-US" altLang="zh-CN" dirty="0"/>
              <a:t>-</a:t>
            </a:r>
            <a:r>
              <a:rPr lang="zh-CN" altLang="en-US" dirty="0"/>
              <a:t>挑战一</a:t>
            </a:r>
          </a:p>
        </p:txBody>
      </p:sp>
      <p:sp>
        <p:nvSpPr>
          <p:cNvPr id="16" name="CustomShape 7">
            <a:extLst>
              <a:ext uri="{FF2B5EF4-FFF2-40B4-BE49-F238E27FC236}">
                <a16:creationId xmlns:a16="http://schemas.microsoft.com/office/drawing/2014/main" id="{1A7F0A51-4730-4D67-89E2-5A35E879A9DF}"/>
              </a:ext>
            </a:extLst>
          </p:cNvPr>
          <p:cNvSpPr/>
          <p:nvPr>
            <p:custDataLst>
              <p:tags r:id="rId1"/>
            </p:custDataLst>
          </p:nvPr>
        </p:nvSpPr>
        <p:spPr>
          <a:xfrm>
            <a:off x="245394" y="1214874"/>
            <a:ext cx="11724526" cy="638175"/>
          </a:xfrm>
          <a:prstGeom prst="roundRect">
            <a:avLst>
              <a:gd name="adj" fmla="val 25870"/>
            </a:avLst>
          </a:prstGeom>
          <a:solidFill>
            <a:srgbClr val="FF0000">
              <a:alpha val="20000"/>
            </a:srgbClr>
          </a:solidFill>
          <a:ln w="38100" cap="flat" cmpd="sng" algn="ctr">
            <a:solidFill>
              <a:sysClr val="window" lastClr="FFFFFF"/>
            </a:solidFill>
            <a:prstDash val="solid"/>
            <a:miter lim="800000"/>
          </a:ln>
          <a:effectLst/>
        </p:spPr>
        <p:txBody>
          <a:bodyPr>
            <a:noAutofit/>
          </a:bodyPr>
          <a:lstStyle/>
          <a:p>
            <a:pPr lvl="0" algn="l">
              <a:buClrTx/>
              <a:buSzTx/>
              <a:buFontTx/>
              <a:defRPr/>
            </a:pPr>
            <a:endParaRPr lang="zh-CN" altLang="en-US" kern="0" dirty="0">
              <a:solidFill>
                <a:srgbClr val="000000"/>
              </a:solidFill>
              <a:latin typeface="Arial" panose="020B0604020202020204"/>
              <a:ea typeface="宋体" panose="02010600030101010101" pitchFamily="2" charset="-122"/>
              <a:sym typeface="+mn-ea"/>
            </a:endParaRPr>
          </a:p>
        </p:txBody>
      </p:sp>
      <p:sp>
        <p:nvSpPr>
          <p:cNvPr id="17" name="文本框 16">
            <a:extLst>
              <a:ext uri="{FF2B5EF4-FFF2-40B4-BE49-F238E27FC236}">
                <a16:creationId xmlns:a16="http://schemas.microsoft.com/office/drawing/2014/main" id="{7CA5CE36-8C5F-477B-A468-18A51279AE1E}"/>
              </a:ext>
            </a:extLst>
          </p:cNvPr>
          <p:cNvSpPr txBox="1"/>
          <p:nvPr>
            <p:custDataLst>
              <p:tags r:id="rId2"/>
            </p:custDataLst>
          </p:nvPr>
        </p:nvSpPr>
        <p:spPr>
          <a:xfrm>
            <a:off x="291114" y="1214874"/>
            <a:ext cx="11678805" cy="638175"/>
          </a:xfrm>
          <a:prstGeom prst="rect">
            <a:avLst/>
          </a:prstGeom>
          <a:noFill/>
        </p:spPr>
        <p:txBody>
          <a:bodyPr wrap="square" rtlCol="0" anchor="ctr" anchorCtr="0">
            <a:noAutofit/>
          </a:bodyPr>
          <a:lstStyle/>
          <a:p>
            <a:pPr algn="ctr">
              <a:defRPr/>
            </a:pPr>
            <a:r>
              <a:rPr lang="en-US" altLang="zh-CN" sz="2400" b="1" dirty="0">
                <a:solidFill>
                  <a:prstClr val="black"/>
                </a:solidFill>
                <a:latin typeface="阿里巴巴普惠体" panose="00020600040101010101" charset="-122"/>
                <a:ea typeface="阿里巴巴普惠体" panose="00020600040101010101" charset="-122"/>
                <a:cs typeface="阿里巴巴普惠体" panose="00020600040101010101" charset="-122"/>
              </a:rPr>
              <a:t>Mining the relationships between entities is hard. </a:t>
            </a:r>
          </a:p>
        </p:txBody>
      </p:sp>
      <p:sp>
        <p:nvSpPr>
          <p:cNvPr id="13" name="文本框 12">
            <a:extLst>
              <a:ext uri="{FF2B5EF4-FFF2-40B4-BE49-F238E27FC236}">
                <a16:creationId xmlns:a16="http://schemas.microsoft.com/office/drawing/2014/main" id="{CB2ABCDD-C939-4957-AF41-3D1307552253}"/>
              </a:ext>
            </a:extLst>
          </p:cNvPr>
          <p:cNvSpPr txBox="1"/>
          <p:nvPr/>
        </p:nvSpPr>
        <p:spPr>
          <a:xfrm>
            <a:off x="329668" y="1853049"/>
            <a:ext cx="11640251" cy="1705403"/>
          </a:xfrm>
          <a:prstGeom prst="rect">
            <a:avLst/>
          </a:prstGeom>
          <a:noFill/>
        </p:spPr>
        <p:txBody>
          <a:bodyPr wrap="square" rtlCol="0">
            <a:spAutoFit/>
          </a:bodyPr>
          <a:lstStyle>
            <a:defPPr>
              <a:defRPr lang="en-US"/>
            </a:defPPr>
            <a:lvl1pPr indent="0" algn="just">
              <a:lnSpc>
                <a:spcPct val="150000"/>
              </a:lnSpc>
              <a:buFont typeface="Arial" panose="020B0604020202020204" pitchFamily="34" charset="0"/>
              <a:buNone/>
              <a:defRPr kumimoji="1" sz="2000" b="1">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sz="1800" b="0" dirty="0"/>
              <a:t>绝大多数以往工作基于</a:t>
            </a:r>
            <a:r>
              <a:rPr lang="zh-CN" altLang="en-US" sz="1800" b="0" dirty="0">
                <a:solidFill>
                  <a:srgbClr val="FF0000"/>
                </a:solidFill>
              </a:rPr>
              <a:t>空间接近性</a:t>
            </a:r>
            <a:r>
              <a:rPr lang="zh-CN" altLang="en-US" sz="1800" b="0" dirty="0"/>
              <a:t>的策略来设计空间实体分块方法。</a:t>
            </a:r>
            <a:endParaRPr lang="en-US" altLang="zh-CN" sz="1800" b="0" dirty="0"/>
          </a:p>
          <a:p>
            <a:endParaRPr lang="en-US" altLang="zh-CN" sz="1800" b="0" dirty="0"/>
          </a:p>
          <a:p>
            <a:r>
              <a:rPr lang="zh-CN" altLang="en-US" sz="1800" b="0" dirty="0"/>
              <a:t>例：尽管两个实体在绝对距离上不接近，但他们可能同处于一个感兴趣区域（</a:t>
            </a:r>
            <a:r>
              <a:rPr lang="en-US" altLang="zh-CN" sz="1800" b="0" dirty="0"/>
              <a:t>Area of Interest,</a:t>
            </a:r>
            <a:r>
              <a:rPr lang="zh-CN" altLang="en-US" sz="1800" b="0" dirty="0"/>
              <a:t> </a:t>
            </a:r>
            <a:r>
              <a:rPr lang="en-US" altLang="zh-CN" sz="1800" b="0" dirty="0"/>
              <a:t>AOI</a:t>
            </a:r>
            <a:r>
              <a:rPr lang="zh-CN" altLang="en-US" sz="1800" b="0" dirty="0"/>
              <a:t>）内，比如商场或大学。这些实体具有相似的功能，可能是匹配的。</a:t>
            </a:r>
            <a:endParaRPr lang="en-US" altLang="zh-CN" sz="1800" b="0" dirty="0"/>
          </a:p>
        </p:txBody>
      </p:sp>
      <p:pic>
        <p:nvPicPr>
          <p:cNvPr id="4" name="图片 3">
            <a:extLst>
              <a:ext uri="{FF2B5EF4-FFF2-40B4-BE49-F238E27FC236}">
                <a16:creationId xmlns:a16="http://schemas.microsoft.com/office/drawing/2014/main" id="{A0CDCDB4-1E3E-B8FC-7DE7-07CDDF06220D}"/>
              </a:ext>
            </a:extLst>
          </p:cNvPr>
          <p:cNvPicPr>
            <a:picLocks noChangeAspect="1"/>
          </p:cNvPicPr>
          <p:nvPr/>
        </p:nvPicPr>
        <p:blipFill>
          <a:blip r:embed="rId5"/>
          <a:stretch>
            <a:fillRect/>
          </a:stretch>
        </p:blipFill>
        <p:spPr>
          <a:xfrm>
            <a:off x="417340" y="3697153"/>
            <a:ext cx="5827425" cy="2815978"/>
          </a:xfrm>
          <a:prstGeom prst="rect">
            <a:avLst/>
          </a:prstGeom>
        </p:spPr>
      </p:pic>
      <p:sp>
        <p:nvSpPr>
          <p:cNvPr id="5" name="文本框 4">
            <a:extLst>
              <a:ext uri="{FF2B5EF4-FFF2-40B4-BE49-F238E27FC236}">
                <a16:creationId xmlns:a16="http://schemas.microsoft.com/office/drawing/2014/main" id="{87EA9AFE-9EB4-4F90-6D69-30A034477D0B}"/>
              </a:ext>
            </a:extLst>
          </p:cNvPr>
          <p:cNvSpPr txBox="1"/>
          <p:nvPr/>
        </p:nvSpPr>
        <p:spPr>
          <a:xfrm>
            <a:off x="7437498" y="4199734"/>
            <a:ext cx="11640251" cy="1705403"/>
          </a:xfrm>
          <a:prstGeom prst="rect">
            <a:avLst/>
          </a:prstGeom>
          <a:noFill/>
        </p:spPr>
        <p:txBody>
          <a:bodyPr wrap="square" rtlCol="0">
            <a:spAutoFit/>
          </a:bodyPr>
          <a:lstStyle>
            <a:defPPr>
              <a:defRPr lang="en-US"/>
            </a:defPPr>
            <a:lvl1pPr indent="0" algn="just">
              <a:lnSpc>
                <a:spcPct val="150000"/>
              </a:lnSpc>
              <a:buFont typeface="Arial" panose="020B0604020202020204" pitchFamily="34" charset="0"/>
              <a:buNone/>
              <a:defRPr kumimoji="1" sz="2000" b="1">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sz="1800" dirty="0"/>
              <a:t>难点</a:t>
            </a:r>
            <a:r>
              <a:rPr lang="zh-CN" altLang="en-US" sz="1800" b="0" dirty="0"/>
              <a:t>：</a:t>
            </a:r>
            <a:endParaRPr lang="en-US" altLang="zh-CN" sz="1800" b="0" dirty="0"/>
          </a:p>
          <a:p>
            <a:r>
              <a:rPr lang="zh-CN" altLang="en-US" sz="1800" b="0" dirty="0"/>
              <a:t>由于数据采集的局限性，</a:t>
            </a:r>
            <a:endParaRPr lang="en-US" altLang="zh-CN" sz="1800" b="0" dirty="0"/>
          </a:p>
          <a:p>
            <a:r>
              <a:rPr lang="zh-CN" altLang="en-US" sz="1800" b="0" dirty="0"/>
              <a:t>现有数据源中的空间实体坐标为点数据，</a:t>
            </a:r>
            <a:endParaRPr lang="en-US" altLang="zh-CN" sz="1800" b="0" dirty="0"/>
          </a:p>
          <a:p>
            <a:r>
              <a:rPr lang="zh-CN" altLang="en-US" sz="1800" b="0" dirty="0"/>
              <a:t>缺乏具体的多边形边界信息。</a:t>
            </a:r>
            <a:endParaRPr lang="en-US" altLang="zh-CN" sz="1800" b="0" dirty="0"/>
          </a:p>
        </p:txBody>
      </p:sp>
    </p:spTree>
    <p:extLst>
      <p:ext uri="{BB962C8B-B14F-4D97-AF65-F5344CB8AC3E}">
        <p14:creationId xmlns:p14="http://schemas.microsoft.com/office/powerpoint/2010/main" val="2267629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t>9</a:t>
            </a:fld>
            <a:endParaRPr lang="zh-CN" altLang="en-US"/>
          </a:p>
        </p:txBody>
      </p:sp>
      <p:sp>
        <p:nvSpPr>
          <p:cNvPr id="3" name="文本占位符 2"/>
          <p:cNvSpPr>
            <a:spLocks noGrp="1"/>
          </p:cNvSpPr>
          <p:nvPr>
            <p:ph type="body" sz="quarter" idx="13"/>
          </p:nvPr>
        </p:nvSpPr>
        <p:spPr/>
        <p:txBody>
          <a:bodyPr/>
          <a:lstStyle/>
          <a:p>
            <a:r>
              <a:rPr lang="zh-CN" altLang="en-US" dirty="0"/>
              <a:t>研究背景</a:t>
            </a:r>
            <a:r>
              <a:rPr lang="en-US" altLang="zh-CN" dirty="0"/>
              <a:t>-</a:t>
            </a:r>
            <a:r>
              <a:rPr lang="zh-CN" altLang="en-US" dirty="0"/>
              <a:t>挑战二</a:t>
            </a:r>
          </a:p>
        </p:txBody>
      </p:sp>
      <p:sp>
        <p:nvSpPr>
          <p:cNvPr id="16" name="CustomShape 7">
            <a:extLst>
              <a:ext uri="{FF2B5EF4-FFF2-40B4-BE49-F238E27FC236}">
                <a16:creationId xmlns:a16="http://schemas.microsoft.com/office/drawing/2014/main" id="{1A7F0A51-4730-4D67-89E2-5A35E879A9DF}"/>
              </a:ext>
            </a:extLst>
          </p:cNvPr>
          <p:cNvSpPr/>
          <p:nvPr>
            <p:custDataLst>
              <p:tags r:id="rId1"/>
            </p:custDataLst>
          </p:nvPr>
        </p:nvSpPr>
        <p:spPr>
          <a:xfrm>
            <a:off x="245394" y="1214874"/>
            <a:ext cx="11724526" cy="638175"/>
          </a:xfrm>
          <a:prstGeom prst="roundRect">
            <a:avLst>
              <a:gd name="adj" fmla="val 25870"/>
            </a:avLst>
          </a:prstGeom>
          <a:solidFill>
            <a:srgbClr val="FF0000">
              <a:alpha val="20000"/>
            </a:srgbClr>
          </a:solidFill>
          <a:ln w="38100" cap="flat" cmpd="sng" algn="ctr">
            <a:solidFill>
              <a:sysClr val="window" lastClr="FFFFFF"/>
            </a:solidFill>
            <a:prstDash val="solid"/>
            <a:miter lim="800000"/>
          </a:ln>
          <a:effectLst/>
        </p:spPr>
        <p:txBody>
          <a:bodyPr>
            <a:noAutofit/>
          </a:bodyPr>
          <a:lstStyle/>
          <a:p>
            <a:pPr lvl="0" algn="l">
              <a:buClrTx/>
              <a:buSzTx/>
              <a:buFontTx/>
              <a:defRPr/>
            </a:pPr>
            <a:endParaRPr lang="zh-CN" altLang="en-US" kern="0" dirty="0">
              <a:solidFill>
                <a:srgbClr val="000000"/>
              </a:solidFill>
              <a:latin typeface="Arial" panose="020B0604020202020204"/>
              <a:ea typeface="宋体" panose="02010600030101010101" pitchFamily="2" charset="-122"/>
              <a:sym typeface="+mn-ea"/>
            </a:endParaRPr>
          </a:p>
        </p:txBody>
      </p:sp>
      <p:sp>
        <p:nvSpPr>
          <p:cNvPr id="17" name="文本框 16">
            <a:extLst>
              <a:ext uri="{FF2B5EF4-FFF2-40B4-BE49-F238E27FC236}">
                <a16:creationId xmlns:a16="http://schemas.microsoft.com/office/drawing/2014/main" id="{7CA5CE36-8C5F-477B-A468-18A51279AE1E}"/>
              </a:ext>
            </a:extLst>
          </p:cNvPr>
          <p:cNvSpPr txBox="1"/>
          <p:nvPr>
            <p:custDataLst>
              <p:tags r:id="rId2"/>
            </p:custDataLst>
          </p:nvPr>
        </p:nvSpPr>
        <p:spPr>
          <a:xfrm>
            <a:off x="291114" y="1214874"/>
            <a:ext cx="11678805" cy="638175"/>
          </a:xfrm>
          <a:prstGeom prst="rect">
            <a:avLst/>
          </a:prstGeom>
          <a:noFill/>
        </p:spPr>
        <p:txBody>
          <a:bodyPr wrap="square" rtlCol="0" anchor="ctr" anchorCtr="0">
            <a:noAutofit/>
          </a:bodyPr>
          <a:lstStyle/>
          <a:p>
            <a:pPr algn="ctr">
              <a:defRPr/>
            </a:pPr>
            <a:r>
              <a:rPr lang="en-US" altLang="zh-CN" sz="2400" b="1" dirty="0">
                <a:solidFill>
                  <a:prstClr val="black"/>
                </a:solidFill>
                <a:latin typeface="阿里巴巴普惠体" panose="00020600040101010101" charset="-122"/>
                <a:ea typeface="阿里巴巴普惠体" panose="00020600040101010101" charset="-122"/>
                <a:cs typeface="阿里巴巴普惠体" panose="00020600040101010101" charset="-122"/>
              </a:rPr>
              <a:t>Achieve a balance between completeness and quality poses a challenge.</a:t>
            </a:r>
            <a:endParaRPr lang="zh-CN" altLang="en-US" sz="2400" b="1" dirty="0">
              <a:solidFill>
                <a:srgbClr val="FF0000"/>
              </a:solidFill>
              <a:latin typeface="阿里巴巴普惠体" panose="00020600040101010101" charset="-122"/>
              <a:ea typeface="阿里巴巴普惠体" panose="00020600040101010101" charset="-122"/>
              <a:cs typeface="阿里巴巴普惠体" panose="00020600040101010101" charset="-122"/>
            </a:endParaRPr>
          </a:p>
        </p:txBody>
      </p:sp>
      <p:sp>
        <p:nvSpPr>
          <p:cNvPr id="13" name="文本框 12">
            <a:extLst>
              <a:ext uri="{FF2B5EF4-FFF2-40B4-BE49-F238E27FC236}">
                <a16:creationId xmlns:a16="http://schemas.microsoft.com/office/drawing/2014/main" id="{CB2ABCDD-C939-4957-AF41-3D1307552253}"/>
              </a:ext>
            </a:extLst>
          </p:cNvPr>
          <p:cNvSpPr txBox="1"/>
          <p:nvPr/>
        </p:nvSpPr>
        <p:spPr>
          <a:xfrm>
            <a:off x="1766274" y="1975703"/>
            <a:ext cx="11640251" cy="4613892"/>
          </a:xfrm>
          <a:prstGeom prst="rect">
            <a:avLst/>
          </a:prstGeom>
          <a:noFill/>
        </p:spPr>
        <p:txBody>
          <a:bodyPr wrap="square" rtlCol="0">
            <a:spAutoFit/>
          </a:bodyPr>
          <a:lstStyle>
            <a:defPPr>
              <a:defRPr lang="en-US"/>
            </a:defPPr>
            <a:lvl1pPr indent="0" algn="just">
              <a:lnSpc>
                <a:spcPct val="150000"/>
              </a:lnSpc>
              <a:buFont typeface="Arial" panose="020B0604020202020204" pitchFamily="34" charset="0"/>
              <a:buNone/>
              <a:defRPr kumimoji="1" sz="2000" b="1">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1800" dirty="0"/>
              <a:t>Completeness</a:t>
            </a:r>
            <a:r>
              <a:rPr lang="zh-CN" altLang="en-US" sz="1800" b="0" dirty="0"/>
              <a:t>：候选实体对集合中实际匹配对的数量</a:t>
            </a:r>
            <a:r>
              <a:rPr lang="en-US" altLang="zh-CN" sz="1800" b="0" dirty="0"/>
              <a:t>/</a:t>
            </a:r>
            <a:r>
              <a:rPr lang="zh-CN" altLang="en-US" sz="1800" b="0" dirty="0"/>
              <a:t>总的实际匹配对的数量</a:t>
            </a:r>
            <a:endParaRPr lang="en-US" altLang="zh-CN" sz="1800" b="0" dirty="0"/>
          </a:p>
          <a:p>
            <a:r>
              <a:rPr lang="en-US" altLang="zh-CN" sz="1800" b="0" dirty="0"/>
              <a:t>			      </a:t>
            </a:r>
            <a:r>
              <a:rPr lang="zh-CN" altLang="en-US" sz="1800" b="0" dirty="0">
                <a:solidFill>
                  <a:srgbClr val="FF0000"/>
                </a:solidFill>
              </a:rPr>
              <a:t>方法能够命中多少实际匹配的实体对</a:t>
            </a:r>
            <a:r>
              <a:rPr lang="en-US" altLang="zh-CN" sz="1800" b="0" dirty="0">
                <a:solidFill>
                  <a:srgbClr val="FF0000"/>
                </a:solidFill>
              </a:rPr>
              <a:t>?</a:t>
            </a:r>
          </a:p>
          <a:p>
            <a:r>
              <a:rPr lang="en-US" altLang="zh-CN" sz="1800" dirty="0"/>
              <a:t>Quality</a:t>
            </a:r>
            <a:r>
              <a:rPr lang="zh-CN" altLang="en-US" sz="1800" b="0" dirty="0"/>
              <a:t>：候选实体对集合中实际匹配对的数量</a:t>
            </a:r>
            <a:r>
              <a:rPr lang="en-US" altLang="zh-CN" sz="1800" b="0" dirty="0"/>
              <a:t>/</a:t>
            </a:r>
            <a:r>
              <a:rPr lang="zh-CN" altLang="en-US" sz="1800" b="0" dirty="0"/>
              <a:t>候选实体对中所有实体对的数量</a:t>
            </a:r>
            <a:endParaRPr lang="en-US" altLang="zh-CN" sz="1800" b="0" dirty="0"/>
          </a:p>
          <a:p>
            <a:r>
              <a:rPr lang="en-US" altLang="zh-CN" sz="1800" b="0" dirty="0"/>
              <a:t>                          </a:t>
            </a:r>
            <a:r>
              <a:rPr lang="zh-CN" altLang="en-US" sz="1800" b="0" dirty="0">
                <a:solidFill>
                  <a:srgbClr val="FF0000"/>
                </a:solidFill>
              </a:rPr>
              <a:t>方法产生的候选实体对集合的冗余程度？</a:t>
            </a:r>
            <a:endParaRPr lang="en-US" altLang="zh-CN" sz="1800" b="0" dirty="0">
              <a:solidFill>
                <a:srgbClr val="FF0000"/>
              </a:solidFill>
            </a:endParaRPr>
          </a:p>
          <a:p>
            <a:r>
              <a:rPr lang="en-US" altLang="zh-CN" sz="1800" dirty="0"/>
              <a:t>too aggressive</a:t>
            </a:r>
            <a:r>
              <a:rPr lang="zh-CN" altLang="en-US" sz="1800" b="0" dirty="0"/>
              <a:t>：</a:t>
            </a:r>
            <a:r>
              <a:rPr lang="en-US" altLang="zh-CN" sz="1800" b="0" dirty="0"/>
              <a:t>completeness </a:t>
            </a:r>
            <a:r>
              <a:rPr lang="zh-CN" altLang="en-US" sz="1800" b="0" dirty="0"/>
              <a:t>↓，</a:t>
            </a:r>
            <a:r>
              <a:rPr lang="en-US" altLang="zh-CN" sz="1800" b="0" dirty="0"/>
              <a:t>quality </a:t>
            </a:r>
            <a:r>
              <a:rPr lang="zh-CN" altLang="en-US" sz="1800" b="0" dirty="0"/>
              <a:t>↑</a:t>
            </a:r>
            <a:endParaRPr lang="en-US" altLang="zh-CN" sz="1800" b="0" dirty="0"/>
          </a:p>
          <a:p>
            <a:r>
              <a:rPr lang="en-US" altLang="zh-CN" sz="1800" b="0" dirty="0"/>
              <a:t>           example</a:t>
            </a:r>
            <a:r>
              <a:rPr lang="zh-CN" altLang="en-US" sz="1800" b="0" dirty="0"/>
              <a:t>：</a:t>
            </a:r>
            <a:endParaRPr lang="en-US" altLang="zh-CN" sz="1800" b="0" dirty="0"/>
          </a:p>
          <a:p>
            <a:r>
              <a:rPr lang="en-US" altLang="zh-CN" sz="1800" b="0" dirty="0"/>
              <a:t>				 </a:t>
            </a:r>
            <a:r>
              <a:rPr lang="en-US" altLang="zh-CN" sz="1800" b="0" dirty="0" err="1"/>
              <a:t>GeoPrune</a:t>
            </a:r>
            <a:r>
              <a:rPr lang="en-US" altLang="zh-CN" sz="1400" b="0" baseline="30000" dirty="0">
                <a:cs typeface="+mn-cs"/>
              </a:rPr>
              <a:t>[1]</a:t>
            </a:r>
            <a:r>
              <a:rPr lang="en-US" altLang="zh-CN" sz="1800" b="0" dirty="0"/>
              <a:t>——</a:t>
            </a:r>
          </a:p>
          <a:p>
            <a:r>
              <a:rPr lang="en-US" altLang="zh-CN" sz="1800" dirty="0"/>
              <a:t>too permissive</a:t>
            </a:r>
            <a:r>
              <a:rPr lang="zh-CN" altLang="en-US" sz="1800" b="0" dirty="0"/>
              <a:t>：</a:t>
            </a:r>
            <a:r>
              <a:rPr lang="en-US" altLang="zh-CN" sz="1800" b="0" dirty="0"/>
              <a:t>completeness </a:t>
            </a:r>
            <a:r>
              <a:rPr lang="zh-CN" altLang="en-US" sz="1800" b="0" dirty="0"/>
              <a:t>↑ ，</a:t>
            </a:r>
            <a:r>
              <a:rPr lang="en-US" altLang="zh-CN" sz="1800" b="0" dirty="0"/>
              <a:t>quality </a:t>
            </a:r>
            <a:r>
              <a:rPr lang="zh-CN" altLang="en-US" sz="1800" b="0" dirty="0"/>
              <a:t>↓</a:t>
            </a:r>
            <a:endParaRPr lang="en-US" altLang="zh-CN" sz="1800" b="0" dirty="0"/>
          </a:p>
          <a:p>
            <a:r>
              <a:rPr lang="en-US" altLang="zh-CN" sz="1800" b="0" dirty="0"/>
              <a:t>           example</a:t>
            </a:r>
            <a:r>
              <a:rPr lang="zh-CN" altLang="en-US" sz="1800" b="0" dirty="0"/>
              <a:t>：</a:t>
            </a:r>
            <a:endParaRPr lang="en-US" altLang="zh-CN" sz="1800" b="0" dirty="0"/>
          </a:p>
          <a:p>
            <a:r>
              <a:rPr lang="en-US" altLang="zh-CN" sz="1800" b="0" dirty="0"/>
              <a:t>				 </a:t>
            </a:r>
            <a:r>
              <a:rPr lang="en-US" altLang="zh-CN" sz="1800" b="0" dirty="0" err="1"/>
              <a:t>GeoER</a:t>
            </a:r>
            <a:r>
              <a:rPr lang="en-US" altLang="zh-CN" sz="1400" b="0" baseline="30000" dirty="0">
                <a:cs typeface="+mn-cs"/>
              </a:rPr>
              <a:t>[2]</a:t>
            </a:r>
            <a:r>
              <a:rPr lang="en-US" altLang="zh-CN" sz="1800" b="0" dirty="0"/>
              <a:t>——</a:t>
            </a:r>
          </a:p>
          <a:p>
            <a:endParaRPr lang="en-US" altLang="zh-CN" sz="1800" b="0" dirty="0"/>
          </a:p>
        </p:txBody>
      </p:sp>
      <p:pic>
        <p:nvPicPr>
          <p:cNvPr id="6" name="图片 5">
            <a:extLst>
              <a:ext uri="{FF2B5EF4-FFF2-40B4-BE49-F238E27FC236}">
                <a16:creationId xmlns:a16="http://schemas.microsoft.com/office/drawing/2014/main" id="{87BEA5C1-0018-7E83-F88E-A3C489CCA0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6712" y="5796114"/>
            <a:ext cx="4844175" cy="314371"/>
          </a:xfrm>
          <a:prstGeom prst="rect">
            <a:avLst/>
          </a:prstGeom>
        </p:spPr>
      </p:pic>
      <p:sp>
        <p:nvSpPr>
          <p:cNvPr id="7" name="页脚占位符 2">
            <a:extLst>
              <a:ext uri="{FF2B5EF4-FFF2-40B4-BE49-F238E27FC236}">
                <a16:creationId xmlns:a16="http://schemas.microsoft.com/office/drawing/2014/main" id="{8691B923-8EF3-A145-5122-F71D4A8661E2}"/>
              </a:ext>
            </a:extLst>
          </p:cNvPr>
          <p:cNvSpPr txBox="1">
            <a:spLocks/>
          </p:cNvSpPr>
          <p:nvPr/>
        </p:nvSpPr>
        <p:spPr>
          <a:xfrm>
            <a:off x="183007" y="6356351"/>
            <a:ext cx="11360741" cy="415806"/>
          </a:xfrm>
          <a:prstGeom prst="rect">
            <a:avLst/>
          </a:prstGeom>
        </p:spPr>
        <p:txBody>
          <a:bodyPr vert="horz" lIns="91440" tIns="45720" rIns="91440" bIns="45720" rtlCol="0" anchor="t"/>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altLang="zh-CN" dirty="0">
                <a:latin typeface="Calibri" panose="020F0502020204030204" pitchFamily="34" charset="0"/>
                <a:ea typeface="微软雅黑" panose="020B0503020204020204" pitchFamily="34" charset="-122"/>
              </a:rPr>
              <a:t>[1] Shah, Vamsi </a:t>
            </a:r>
            <a:r>
              <a:rPr lang="en-US" altLang="zh-CN" dirty="0" err="1">
                <a:latin typeface="Calibri" panose="020F0502020204030204" pitchFamily="34" charset="0"/>
                <a:ea typeface="微软雅黑" panose="020B0503020204020204" pitchFamily="34" charset="-122"/>
              </a:rPr>
              <a:t>Meduri</a:t>
            </a:r>
            <a:r>
              <a:rPr lang="en-US" altLang="zh-CN" dirty="0">
                <a:latin typeface="Calibri" panose="020F0502020204030204" pitchFamily="34" charset="0"/>
                <a:ea typeface="微软雅黑" panose="020B0503020204020204" pitchFamily="34" charset="-122"/>
              </a:rPr>
              <a:t>, and Mohamed Sarwat. GEM: an efficient entity matching framework for geospatial data. SIGSPATIAL. 2021.</a:t>
            </a:r>
          </a:p>
          <a:p>
            <a:pPr algn="l"/>
            <a:r>
              <a:rPr lang="en-US" altLang="zh-CN" dirty="0">
                <a:latin typeface="Calibri" panose="020F0502020204030204" pitchFamily="34" charset="0"/>
                <a:ea typeface="微软雅黑" panose="020B0503020204020204" pitchFamily="34" charset="-122"/>
              </a:rPr>
              <a:t>[2] Pasquale </a:t>
            </a:r>
            <a:r>
              <a:rPr lang="en-US" altLang="zh-CN" dirty="0" err="1">
                <a:latin typeface="Calibri" panose="020F0502020204030204" pitchFamily="34" charset="0"/>
                <a:ea typeface="微软雅黑" panose="020B0503020204020204" pitchFamily="34" charset="-122"/>
              </a:rPr>
              <a:t>Balsebre</a:t>
            </a:r>
            <a:r>
              <a:rPr lang="en-US" altLang="zh-CN" dirty="0">
                <a:latin typeface="Calibri" panose="020F0502020204030204" pitchFamily="34" charset="0"/>
                <a:ea typeface="微软雅黑" panose="020B0503020204020204" pitchFamily="34" charset="-122"/>
              </a:rPr>
              <a:t>, </a:t>
            </a:r>
            <a:r>
              <a:rPr lang="en-US" altLang="zh-CN" dirty="0" err="1">
                <a:latin typeface="Calibri" panose="020F0502020204030204" pitchFamily="34" charset="0"/>
                <a:ea typeface="微软雅黑" panose="020B0503020204020204" pitchFamily="34" charset="-122"/>
              </a:rPr>
              <a:t>Dezhong</a:t>
            </a:r>
            <a:r>
              <a:rPr lang="en-US" altLang="zh-CN" dirty="0">
                <a:latin typeface="Calibri" panose="020F0502020204030204" pitchFamily="34" charset="0"/>
                <a:ea typeface="微软雅黑" panose="020B0503020204020204" pitchFamily="34" charset="-122"/>
              </a:rPr>
              <a:t> Yao, Gao Cong, and Zhen Hai. Geospatial entity resolution. WWW. 2022.</a:t>
            </a:r>
          </a:p>
        </p:txBody>
      </p:sp>
      <p:pic>
        <p:nvPicPr>
          <p:cNvPr id="11" name="图片 10">
            <a:extLst>
              <a:ext uri="{FF2B5EF4-FFF2-40B4-BE49-F238E27FC236}">
                <a16:creationId xmlns:a16="http://schemas.microsoft.com/office/drawing/2014/main" id="{8ECA08EF-C555-B411-A1AA-9805112ED2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32558" y="4177629"/>
            <a:ext cx="810642" cy="809268"/>
          </a:xfrm>
          <a:prstGeom prst="rect">
            <a:avLst/>
          </a:prstGeom>
        </p:spPr>
      </p:pic>
    </p:spTree>
    <p:extLst>
      <p:ext uri="{BB962C8B-B14F-4D97-AF65-F5344CB8AC3E}">
        <p14:creationId xmlns:p14="http://schemas.microsoft.com/office/powerpoint/2010/main" val="13133594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mM5ZDlmNjk0OWU3Nzk5YTYwMjQxZTY0MTE1YzdjYzc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0000"/>
        </a:solidFill>
        <a:ln>
          <a:noFill/>
        </a:ln>
      </a:spPr>
      <a:bodyPr rtlCol="0" anchor="ctr"/>
      <a:lstStyle>
        <a:defPPr algn="ctr">
          <a:defRPr dirty="0">
            <a:solidFill>
              <a:prstClr val="white"/>
            </a:solidFill>
            <a:latin typeface="Calibri" panose="020F0502020204030204"/>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4910</TotalTime>
  <Words>4056</Words>
  <Application>Microsoft Office PowerPoint</Application>
  <PresentationFormat>宽屏</PresentationFormat>
  <Paragraphs>459</Paragraphs>
  <Slides>34</Slides>
  <Notes>34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34</vt:i4>
      </vt:variant>
    </vt:vector>
  </HeadingPairs>
  <TitlesOfParts>
    <vt:vector size="44" baseType="lpstr">
      <vt:lpstr>阿里巴巴普惠体</vt:lpstr>
      <vt:lpstr>等线</vt:lpstr>
      <vt:lpstr>Microsoft YaHei</vt:lpstr>
      <vt:lpstr>Microsoft YaHei</vt:lpstr>
      <vt:lpstr>Arial</vt:lpstr>
      <vt:lpstr>Calibri</vt:lpstr>
      <vt:lpstr>Calibri Light</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王宇晨</dc:creator>
  <cp:lastModifiedBy>Zhicheng</cp:lastModifiedBy>
  <cp:revision>4134</cp:revision>
  <dcterms:created xsi:type="dcterms:W3CDTF">2021-05-16T02:35:00Z</dcterms:created>
  <dcterms:modified xsi:type="dcterms:W3CDTF">2025-01-13T04:49:11Z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CC9BC38D491A4D91BE3D728E06D16899_12</vt:lpwstr>
  </property>
  <property fmtid="{D5CDD505-2E9C-101B-9397-08002B2CF9AE}" pid="3" name="KSOProductBuildVer">
    <vt:lpwstr>2052-12.1.0.15712</vt:lpwstr>
  </property>
</Properties>
</file>